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16" r:id="rId3"/>
    <p:sldId id="299" r:id="rId4"/>
    <p:sldId id="276" r:id="rId5"/>
    <p:sldId id="259" r:id="rId6"/>
    <p:sldId id="285" r:id="rId7"/>
    <p:sldId id="339" r:id="rId8"/>
    <p:sldId id="338" r:id="rId9"/>
    <p:sldId id="340" r:id="rId10"/>
    <p:sldId id="324" r:id="rId11"/>
    <p:sldId id="326" r:id="rId12"/>
    <p:sldId id="325" r:id="rId13"/>
    <p:sldId id="328" r:id="rId14"/>
    <p:sldId id="327" r:id="rId15"/>
    <p:sldId id="332" r:id="rId16"/>
    <p:sldId id="331" r:id="rId17"/>
    <p:sldId id="330" r:id="rId18"/>
    <p:sldId id="333" r:id="rId19"/>
    <p:sldId id="334" r:id="rId20"/>
    <p:sldId id="317" r:id="rId21"/>
    <p:sldId id="320" r:id="rId22"/>
    <p:sldId id="298" r:id="rId23"/>
    <p:sldId id="337" r:id="rId24"/>
    <p:sldId id="302" r:id="rId25"/>
    <p:sldId id="303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CC967B-D532-43D3-AFE4-9868DA9E2AF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DC3616-D6FE-448F-8B8A-1B2A78F745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Transmission probability</a:t>
          </a:r>
        </a:p>
      </dgm:t>
    </dgm:pt>
    <dgm:pt modelId="{D0FB601A-14D3-4B7D-A673-CC9EE6B8FC6A}" type="parTrans" cxnId="{135D2E51-77C6-4BB3-94AE-100F029FE5A5}">
      <dgm:prSet/>
      <dgm:spPr/>
      <dgm:t>
        <a:bodyPr/>
        <a:lstStyle/>
        <a:p>
          <a:endParaRPr lang="en-US"/>
        </a:p>
      </dgm:t>
    </dgm:pt>
    <dgm:pt modelId="{73C04852-EFA0-4E29-AF28-CAC84CB0EABA}" type="sibTrans" cxnId="{135D2E51-77C6-4BB3-94AE-100F029FE5A5}">
      <dgm:prSet/>
      <dgm:spPr/>
      <dgm:t>
        <a:bodyPr/>
        <a:lstStyle/>
        <a:p>
          <a:endParaRPr lang="en-US"/>
        </a:p>
      </dgm:t>
    </dgm:pt>
    <dgm:pt modelId="{365E7DE0-94B8-4068-BE7B-CA748B2123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Emission probability</a:t>
          </a:r>
        </a:p>
      </dgm:t>
    </dgm:pt>
    <dgm:pt modelId="{B2492943-D8C1-40B5-9CD9-390A340AFD9D}" type="parTrans" cxnId="{4B0E66BF-721A-4FDC-8F52-633C8A0ECDD9}">
      <dgm:prSet/>
      <dgm:spPr/>
      <dgm:t>
        <a:bodyPr/>
        <a:lstStyle/>
        <a:p>
          <a:endParaRPr lang="en-US"/>
        </a:p>
      </dgm:t>
    </dgm:pt>
    <dgm:pt modelId="{BC918EB2-5C29-4D8A-85EB-3B147C66C86B}" type="sibTrans" cxnId="{4B0E66BF-721A-4FDC-8F52-633C8A0ECDD9}">
      <dgm:prSet/>
      <dgm:spPr/>
      <dgm:t>
        <a:bodyPr/>
        <a:lstStyle/>
        <a:p>
          <a:endParaRPr lang="en-US"/>
        </a:p>
      </dgm:t>
    </dgm:pt>
    <dgm:pt modelId="{5FEB8C7E-3E52-449C-A8A3-311C1BABF30E}" type="pres">
      <dgm:prSet presAssocID="{E5CC967B-D532-43D3-AFE4-9868DA9E2AFA}" presName="root" presStyleCnt="0">
        <dgm:presLayoutVars>
          <dgm:dir/>
          <dgm:resizeHandles val="exact"/>
        </dgm:presLayoutVars>
      </dgm:prSet>
      <dgm:spPr/>
    </dgm:pt>
    <dgm:pt modelId="{5251719D-0A93-46EF-B06D-F5118D87F7BD}" type="pres">
      <dgm:prSet presAssocID="{57DC3616-D6FE-448F-8B8A-1B2A78F74581}" presName="compNode" presStyleCnt="0"/>
      <dgm:spPr/>
    </dgm:pt>
    <dgm:pt modelId="{4B622E99-6EF6-4714-A151-692F8298A724}" type="pres">
      <dgm:prSet presAssocID="{57DC3616-D6FE-448F-8B8A-1B2A78F74581}" presName="iconRect" presStyleLbl="node1" presStyleIdx="0" presStyleCnt="2" custLinFactNeighborY="72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303C4A2-A3EF-437F-BB40-49CB0072FE0C}" type="pres">
      <dgm:prSet presAssocID="{57DC3616-D6FE-448F-8B8A-1B2A78F74581}" presName="spaceRect" presStyleCnt="0"/>
      <dgm:spPr/>
    </dgm:pt>
    <dgm:pt modelId="{91822D5E-6C77-4A5A-8BFC-03CB3FBEDC90}" type="pres">
      <dgm:prSet presAssocID="{57DC3616-D6FE-448F-8B8A-1B2A78F74581}" presName="textRect" presStyleLbl="revTx" presStyleIdx="0" presStyleCnt="2">
        <dgm:presLayoutVars>
          <dgm:chMax val="1"/>
          <dgm:chPref val="1"/>
        </dgm:presLayoutVars>
      </dgm:prSet>
      <dgm:spPr/>
    </dgm:pt>
    <dgm:pt modelId="{55CF457C-7460-423D-B0E9-D3ED0625E7EE}" type="pres">
      <dgm:prSet presAssocID="{73C04852-EFA0-4E29-AF28-CAC84CB0EABA}" presName="sibTrans" presStyleCnt="0"/>
      <dgm:spPr/>
    </dgm:pt>
    <dgm:pt modelId="{3596255F-56C9-4A0B-B994-6D9A56510CE4}" type="pres">
      <dgm:prSet presAssocID="{365E7DE0-94B8-4068-BE7B-CA748B212368}" presName="compNode" presStyleCnt="0"/>
      <dgm:spPr/>
    </dgm:pt>
    <dgm:pt modelId="{CC6432B2-6D09-4891-82E2-F9B65191BC2C}" type="pres">
      <dgm:prSet presAssocID="{365E7DE0-94B8-4068-BE7B-CA748B21236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98EAD11D-A731-466D-90FF-A2C1BB38C89D}" type="pres">
      <dgm:prSet presAssocID="{365E7DE0-94B8-4068-BE7B-CA748B212368}" presName="spaceRect" presStyleCnt="0"/>
      <dgm:spPr/>
    </dgm:pt>
    <dgm:pt modelId="{09C081C5-3487-4D31-BBB1-5133460056EC}" type="pres">
      <dgm:prSet presAssocID="{365E7DE0-94B8-4068-BE7B-CA748B21236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90D255C-CAEE-4655-B451-3716957BC7B9}" type="presOf" srcId="{57DC3616-D6FE-448F-8B8A-1B2A78F74581}" destId="{91822D5E-6C77-4A5A-8BFC-03CB3FBEDC90}" srcOrd="0" destOrd="0" presId="urn:microsoft.com/office/officeart/2018/2/layout/IconLabelList"/>
    <dgm:cxn modelId="{5C42B96D-A0BD-435A-B093-1A6D48C16CDD}" type="presOf" srcId="{365E7DE0-94B8-4068-BE7B-CA748B212368}" destId="{09C081C5-3487-4D31-BBB1-5133460056EC}" srcOrd="0" destOrd="0" presId="urn:microsoft.com/office/officeart/2018/2/layout/IconLabelList"/>
    <dgm:cxn modelId="{135D2E51-77C6-4BB3-94AE-100F029FE5A5}" srcId="{E5CC967B-D532-43D3-AFE4-9868DA9E2AFA}" destId="{57DC3616-D6FE-448F-8B8A-1B2A78F74581}" srcOrd="0" destOrd="0" parTransId="{D0FB601A-14D3-4B7D-A673-CC9EE6B8FC6A}" sibTransId="{73C04852-EFA0-4E29-AF28-CAC84CB0EABA}"/>
    <dgm:cxn modelId="{9BA25456-F1D0-4020-88AE-AEED8F6FC23B}" type="presOf" srcId="{E5CC967B-D532-43D3-AFE4-9868DA9E2AFA}" destId="{5FEB8C7E-3E52-449C-A8A3-311C1BABF30E}" srcOrd="0" destOrd="0" presId="urn:microsoft.com/office/officeart/2018/2/layout/IconLabelList"/>
    <dgm:cxn modelId="{4B0E66BF-721A-4FDC-8F52-633C8A0ECDD9}" srcId="{E5CC967B-D532-43D3-AFE4-9868DA9E2AFA}" destId="{365E7DE0-94B8-4068-BE7B-CA748B212368}" srcOrd="1" destOrd="0" parTransId="{B2492943-D8C1-40B5-9CD9-390A340AFD9D}" sibTransId="{BC918EB2-5C29-4D8A-85EB-3B147C66C86B}"/>
    <dgm:cxn modelId="{5413E313-9C51-475A-B2BF-001B65DDDF01}" type="presParOf" srcId="{5FEB8C7E-3E52-449C-A8A3-311C1BABF30E}" destId="{5251719D-0A93-46EF-B06D-F5118D87F7BD}" srcOrd="0" destOrd="0" presId="urn:microsoft.com/office/officeart/2018/2/layout/IconLabelList"/>
    <dgm:cxn modelId="{BAB9448E-58F1-4DE2-A380-92E3DD071B10}" type="presParOf" srcId="{5251719D-0A93-46EF-B06D-F5118D87F7BD}" destId="{4B622E99-6EF6-4714-A151-692F8298A724}" srcOrd="0" destOrd="0" presId="urn:microsoft.com/office/officeart/2018/2/layout/IconLabelList"/>
    <dgm:cxn modelId="{FE6885F5-54FF-43B6-B507-0E99D710A58D}" type="presParOf" srcId="{5251719D-0A93-46EF-B06D-F5118D87F7BD}" destId="{3303C4A2-A3EF-437F-BB40-49CB0072FE0C}" srcOrd="1" destOrd="0" presId="urn:microsoft.com/office/officeart/2018/2/layout/IconLabelList"/>
    <dgm:cxn modelId="{CE93A710-0DAE-4BC9-9921-40D7AADB5CE4}" type="presParOf" srcId="{5251719D-0A93-46EF-B06D-F5118D87F7BD}" destId="{91822D5E-6C77-4A5A-8BFC-03CB3FBEDC90}" srcOrd="2" destOrd="0" presId="urn:microsoft.com/office/officeart/2018/2/layout/IconLabelList"/>
    <dgm:cxn modelId="{866A1480-4778-4FEB-A4DA-DC3DDC706A9E}" type="presParOf" srcId="{5FEB8C7E-3E52-449C-A8A3-311C1BABF30E}" destId="{55CF457C-7460-423D-B0E9-D3ED0625E7EE}" srcOrd="1" destOrd="0" presId="urn:microsoft.com/office/officeart/2018/2/layout/IconLabelList"/>
    <dgm:cxn modelId="{344A6B46-F0C2-43E7-850C-D8C75719F7CA}" type="presParOf" srcId="{5FEB8C7E-3E52-449C-A8A3-311C1BABF30E}" destId="{3596255F-56C9-4A0B-B994-6D9A56510CE4}" srcOrd="2" destOrd="0" presId="urn:microsoft.com/office/officeart/2018/2/layout/IconLabelList"/>
    <dgm:cxn modelId="{DC6EC28C-FCE1-4CCC-80AF-46C344BCB5DC}" type="presParOf" srcId="{3596255F-56C9-4A0B-B994-6D9A56510CE4}" destId="{CC6432B2-6D09-4891-82E2-F9B65191BC2C}" srcOrd="0" destOrd="0" presId="urn:microsoft.com/office/officeart/2018/2/layout/IconLabelList"/>
    <dgm:cxn modelId="{B62EC377-AEE1-4954-AFCB-C363DE8F93C4}" type="presParOf" srcId="{3596255F-56C9-4A0B-B994-6D9A56510CE4}" destId="{98EAD11D-A731-466D-90FF-A2C1BB38C89D}" srcOrd="1" destOrd="0" presId="urn:microsoft.com/office/officeart/2018/2/layout/IconLabelList"/>
    <dgm:cxn modelId="{D6BDFA9E-BB60-4978-BB1A-61B8406E98A8}" type="presParOf" srcId="{3596255F-56C9-4A0B-B994-6D9A56510CE4}" destId="{09C081C5-3487-4D31-BBB1-5133460056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ED251F-A7A3-4D25-B004-4241BE03EDC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B4F848-7886-4B10-8E34-39E0B844A474}">
      <dgm:prSet/>
      <dgm:spPr/>
      <dgm:t>
        <a:bodyPr/>
        <a:lstStyle/>
        <a:p>
          <a:r>
            <a:rPr lang="en-US" dirty="0"/>
            <a:t>Apply HMM for TAG Prediction in new sentence</a:t>
          </a:r>
        </a:p>
      </dgm:t>
    </dgm:pt>
    <dgm:pt modelId="{3DE2F17F-758E-4FA7-AB6B-444F38F1FFC4}" type="sibTrans" cxnId="{10F4C3C1-D8D4-465A-A58C-B8F418AC919B}">
      <dgm:prSet/>
      <dgm:spPr/>
      <dgm:t>
        <a:bodyPr/>
        <a:lstStyle/>
        <a:p>
          <a:endParaRPr lang="en-US"/>
        </a:p>
      </dgm:t>
    </dgm:pt>
    <dgm:pt modelId="{421929F8-4756-4702-AAD7-7A5185D82904}" type="parTrans" cxnId="{10F4C3C1-D8D4-465A-A58C-B8F418AC919B}">
      <dgm:prSet/>
      <dgm:spPr/>
      <dgm:t>
        <a:bodyPr/>
        <a:lstStyle/>
        <a:p>
          <a:endParaRPr lang="en-US"/>
        </a:p>
      </dgm:t>
    </dgm:pt>
    <dgm:pt modelId="{DFBD6BAB-0140-48B9-9073-E08FDCB01885}">
      <dgm:prSet/>
      <dgm:spPr/>
      <dgm:t>
        <a:bodyPr/>
        <a:lstStyle/>
        <a:p>
          <a:r>
            <a:rPr lang="en-US" dirty="0"/>
            <a:t>Explain Transmission and emission probability</a:t>
          </a:r>
        </a:p>
      </dgm:t>
    </dgm:pt>
    <dgm:pt modelId="{0715BA3E-6351-4C71-A2A0-855403651045}" type="sibTrans" cxnId="{32A129EE-3813-43B6-AF53-E9A6D3182FA2}">
      <dgm:prSet/>
      <dgm:spPr/>
      <dgm:t>
        <a:bodyPr/>
        <a:lstStyle/>
        <a:p>
          <a:endParaRPr lang="en-US"/>
        </a:p>
      </dgm:t>
    </dgm:pt>
    <dgm:pt modelId="{A7069F57-F0E9-4BC0-BE1B-B8F059C9E5B6}" type="parTrans" cxnId="{32A129EE-3813-43B6-AF53-E9A6D3182FA2}">
      <dgm:prSet/>
      <dgm:spPr/>
      <dgm:t>
        <a:bodyPr/>
        <a:lstStyle/>
        <a:p>
          <a:endParaRPr lang="en-US"/>
        </a:p>
      </dgm:t>
    </dgm:pt>
    <dgm:pt modelId="{E218E0F1-97EC-4D60-8F4A-A6E21D910199}" type="pres">
      <dgm:prSet presAssocID="{B7ED251F-A7A3-4D25-B004-4241BE03EDC3}" presName="outerComposite" presStyleCnt="0">
        <dgm:presLayoutVars>
          <dgm:chMax val="5"/>
          <dgm:dir/>
          <dgm:resizeHandles val="exact"/>
        </dgm:presLayoutVars>
      </dgm:prSet>
      <dgm:spPr/>
    </dgm:pt>
    <dgm:pt modelId="{353F2BDB-A1CE-4ECD-BC0F-35AD5A327550}" type="pres">
      <dgm:prSet presAssocID="{B7ED251F-A7A3-4D25-B004-4241BE03EDC3}" presName="dummyMaxCanvas" presStyleCnt="0">
        <dgm:presLayoutVars/>
      </dgm:prSet>
      <dgm:spPr/>
    </dgm:pt>
    <dgm:pt modelId="{50B3B115-9ED4-4424-B000-6C66B8D607D6}" type="pres">
      <dgm:prSet presAssocID="{B7ED251F-A7A3-4D25-B004-4241BE03EDC3}" presName="TwoNodes_1" presStyleLbl="node1" presStyleIdx="0" presStyleCnt="2">
        <dgm:presLayoutVars>
          <dgm:bulletEnabled val="1"/>
        </dgm:presLayoutVars>
      </dgm:prSet>
      <dgm:spPr/>
    </dgm:pt>
    <dgm:pt modelId="{66D5292E-E31B-47C3-B7F6-6E92D8DBC596}" type="pres">
      <dgm:prSet presAssocID="{B7ED251F-A7A3-4D25-B004-4241BE03EDC3}" presName="TwoNodes_2" presStyleLbl="node1" presStyleIdx="1" presStyleCnt="2">
        <dgm:presLayoutVars>
          <dgm:bulletEnabled val="1"/>
        </dgm:presLayoutVars>
      </dgm:prSet>
      <dgm:spPr/>
    </dgm:pt>
    <dgm:pt modelId="{C65C44E2-047F-4F51-A8DC-FF51C925FC7F}" type="pres">
      <dgm:prSet presAssocID="{B7ED251F-A7A3-4D25-B004-4241BE03EDC3}" presName="TwoConn_1-2" presStyleLbl="fgAccFollowNode1" presStyleIdx="0" presStyleCnt="1">
        <dgm:presLayoutVars>
          <dgm:bulletEnabled val="1"/>
        </dgm:presLayoutVars>
      </dgm:prSet>
      <dgm:spPr/>
    </dgm:pt>
    <dgm:pt modelId="{A4FE43DF-38F9-4E9D-BFAC-B056439DD239}" type="pres">
      <dgm:prSet presAssocID="{B7ED251F-A7A3-4D25-B004-4241BE03EDC3}" presName="TwoNodes_1_text" presStyleLbl="node1" presStyleIdx="1" presStyleCnt="2">
        <dgm:presLayoutVars>
          <dgm:bulletEnabled val="1"/>
        </dgm:presLayoutVars>
      </dgm:prSet>
      <dgm:spPr/>
    </dgm:pt>
    <dgm:pt modelId="{D6550B05-CA9B-414C-B02C-0996B53629B5}" type="pres">
      <dgm:prSet presAssocID="{B7ED251F-A7A3-4D25-B004-4241BE03EDC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8A81826-7273-44A3-AF99-B781181E27AF}" type="presOf" srcId="{B7ED251F-A7A3-4D25-B004-4241BE03EDC3}" destId="{E218E0F1-97EC-4D60-8F4A-A6E21D910199}" srcOrd="0" destOrd="0" presId="urn:microsoft.com/office/officeart/2005/8/layout/vProcess5"/>
    <dgm:cxn modelId="{B7C90E5D-C08D-4C7A-BC09-978891E6C996}" type="presOf" srcId="{0715BA3E-6351-4C71-A2A0-855403651045}" destId="{C65C44E2-047F-4F51-A8DC-FF51C925FC7F}" srcOrd="0" destOrd="0" presId="urn:microsoft.com/office/officeart/2005/8/layout/vProcess5"/>
    <dgm:cxn modelId="{F8377941-5A76-4607-BD83-62C7797B0244}" type="presOf" srcId="{DFBD6BAB-0140-48B9-9073-E08FDCB01885}" destId="{A4FE43DF-38F9-4E9D-BFAC-B056439DD239}" srcOrd="1" destOrd="0" presId="urn:microsoft.com/office/officeart/2005/8/layout/vProcess5"/>
    <dgm:cxn modelId="{D8FD6265-6EFF-41EA-A3FD-157498354C48}" type="presOf" srcId="{A3B4F848-7886-4B10-8E34-39E0B844A474}" destId="{66D5292E-E31B-47C3-B7F6-6E92D8DBC596}" srcOrd="0" destOrd="0" presId="urn:microsoft.com/office/officeart/2005/8/layout/vProcess5"/>
    <dgm:cxn modelId="{77311569-CDC2-49AC-95DB-7463C529128E}" type="presOf" srcId="{A3B4F848-7886-4B10-8E34-39E0B844A474}" destId="{D6550B05-CA9B-414C-B02C-0996B53629B5}" srcOrd="1" destOrd="0" presId="urn:microsoft.com/office/officeart/2005/8/layout/vProcess5"/>
    <dgm:cxn modelId="{7987A051-5FB1-40A3-A3C7-DD53D6028BFC}" type="presOf" srcId="{DFBD6BAB-0140-48B9-9073-E08FDCB01885}" destId="{50B3B115-9ED4-4424-B000-6C66B8D607D6}" srcOrd="0" destOrd="0" presId="urn:microsoft.com/office/officeart/2005/8/layout/vProcess5"/>
    <dgm:cxn modelId="{10F4C3C1-D8D4-465A-A58C-B8F418AC919B}" srcId="{B7ED251F-A7A3-4D25-B004-4241BE03EDC3}" destId="{A3B4F848-7886-4B10-8E34-39E0B844A474}" srcOrd="1" destOrd="0" parTransId="{421929F8-4756-4702-AAD7-7A5185D82904}" sibTransId="{3DE2F17F-758E-4FA7-AB6B-444F38F1FFC4}"/>
    <dgm:cxn modelId="{32A129EE-3813-43B6-AF53-E9A6D3182FA2}" srcId="{B7ED251F-A7A3-4D25-B004-4241BE03EDC3}" destId="{DFBD6BAB-0140-48B9-9073-E08FDCB01885}" srcOrd="0" destOrd="0" parTransId="{A7069F57-F0E9-4BC0-BE1B-B8F059C9E5B6}" sibTransId="{0715BA3E-6351-4C71-A2A0-855403651045}"/>
    <dgm:cxn modelId="{61E78557-A66C-4CE5-B60F-73372A952247}" type="presParOf" srcId="{E218E0F1-97EC-4D60-8F4A-A6E21D910199}" destId="{353F2BDB-A1CE-4ECD-BC0F-35AD5A327550}" srcOrd="0" destOrd="0" presId="urn:microsoft.com/office/officeart/2005/8/layout/vProcess5"/>
    <dgm:cxn modelId="{91FFE510-5AEF-4699-93BA-62BCE0929612}" type="presParOf" srcId="{E218E0F1-97EC-4D60-8F4A-A6E21D910199}" destId="{50B3B115-9ED4-4424-B000-6C66B8D607D6}" srcOrd="1" destOrd="0" presId="urn:microsoft.com/office/officeart/2005/8/layout/vProcess5"/>
    <dgm:cxn modelId="{A6323143-C21B-48C4-A26E-C1BE1D3FDFA3}" type="presParOf" srcId="{E218E0F1-97EC-4D60-8F4A-A6E21D910199}" destId="{66D5292E-E31B-47C3-B7F6-6E92D8DBC596}" srcOrd="2" destOrd="0" presId="urn:microsoft.com/office/officeart/2005/8/layout/vProcess5"/>
    <dgm:cxn modelId="{A7712366-DE27-4D2D-9EA4-E72C08291FDF}" type="presParOf" srcId="{E218E0F1-97EC-4D60-8F4A-A6E21D910199}" destId="{C65C44E2-047F-4F51-A8DC-FF51C925FC7F}" srcOrd="3" destOrd="0" presId="urn:microsoft.com/office/officeart/2005/8/layout/vProcess5"/>
    <dgm:cxn modelId="{D9234DA3-5745-412D-96F2-93EDC8C718C2}" type="presParOf" srcId="{E218E0F1-97EC-4D60-8F4A-A6E21D910199}" destId="{A4FE43DF-38F9-4E9D-BFAC-B056439DD239}" srcOrd="4" destOrd="0" presId="urn:microsoft.com/office/officeart/2005/8/layout/vProcess5"/>
    <dgm:cxn modelId="{9F1A614F-0DA6-43D7-AACB-1E517E8A8B09}" type="presParOf" srcId="{E218E0F1-97EC-4D60-8F4A-A6E21D910199}" destId="{D6550B05-CA9B-414C-B02C-0996B53629B5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4DB52A-CA4F-4852-B41E-6A1F43CC58F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8BD7C71-8F1B-400D-96A3-6B553A93EB7F}">
      <dgm:prSet/>
      <dgm:spPr/>
      <dgm:t>
        <a:bodyPr/>
        <a:lstStyle/>
        <a:p>
          <a:r>
            <a:rPr lang="en-IN" dirty="0"/>
            <a:t>1 Hidden </a:t>
          </a:r>
          <a:r>
            <a:rPr lang="en-IN" dirty="0" err="1"/>
            <a:t>markov</a:t>
          </a:r>
          <a:r>
            <a:rPr lang="en-IN" dirty="0"/>
            <a:t> model</a:t>
          </a:r>
          <a:endParaRPr lang="en-US" dirty="0"/>
        </a:p>
      </dgm:t>
    </dgm:pt>
    <dgm:pt modelId="{BBCFB319-5299-4310-B646-22472DABF40A}" type="parTrans" cxnId="{942D76EB-4E8A-49F9-9193-131FE6139044}">
      <dgm:prSet/>
      <dgm:spPr/>
      <dgm:t>
        <a:bodyPr/>
        <a:lstStyle/>
        <a:p>
          <a:endParaRPr lang="en-US"/>
        </a:p>
      </dgm:t>
    </dgm:pt>
    <dgm:pt modelId="{AF1C4F3A-D240-4EB1-9ECB-2ED225CCC019}" type="sibTrans" cxnId="{942D76EB-4E8A-49F9-9193-131FE6139044}">
      <dgm:prSet/>
      <dgm:spPr/>
      <dgm:t>
        <a:bodyPr/>
        <a:lstStyle/>
        <a:p>
          <a:endParaRPr lang="en-US"/>
        </a:p>
      </dgm:t>
    </dgm:pt>
    <dgm:pt modelId="{311F9A05-A7F4-4328-B319-DBCDF0DF0E82}">
      <dgm:prSet/>
      <dgm:spPr/>
      <dgm:t>
        <a:bodyPr/>
        <a:lstStyle/>
        <a:p>
          <a:r>
            <a:rPr lang="en-IN" dirty="0"/>
            <a:t>2 Transmission probability</a:t>
          </a:r>
          <a:endParaRPr lang="en-US" dirty="0"/>
        </a:p>
      </dgm:t>
    </dgm:pt>
    <dgm:pt modelId="{23B85C74-2F21-4685-BD89-BB563657B099}" type="parTrans" cxnId="{6DCFA649-9D6E-469B-AACA-1BA847263E9A}">
      <dgm:prSet/>
      <dgm:spPr/>
      <dgm:t>
        <a:bodyPr/>
        <a:lstStyle/>
        <a:p>
          <a:endParaRPr lang="en-US"/>
        </a:p>
      </dgm:t>
    </dgm:pt>
    <dgm:pt modelId="{91F4A534-BBDE-4EB5-BAE5-EACEB7D0B868}" type="sibTrans" cxnId="{6DCFA649-9D6E-469B-AACA-1BA847263E9A}">
      <dgm:prSet/>
      <dgm:spPr/>
      <dgm:t>
        <a:bodyPr/>
        <a:lstStyle/>
        <a:p>
          <a:endParaRPr lang="en-US"/>
        </a:p>
      </dgm:t>
    </dgm:pt>
    <dgm:pt modelId="{81CB55E0-0FB6-485C-B15D-9BD278F78C6F}">
      <dgm:prSet/>
      <dgm:spPr/>
      <dgm:t>
        <a:bodyPr/>
        <a:lstStyle/>
        <a:p>
          <a:r>
            <a:rPr lang="en-IN" dirty="0"/>
            <a:t>4 Optimal tag path computation </a:t>
          </a:r>
          <a:endParaRPr lang="en-US" dirty="0"/>
        </a:p>
      </dgm:t>
    </dgm:pt>
    <dgm:pt modelId="{81E23C2F-5B75-4C87-B80F-F92D751EF2D3}" type="parTrans" cxnId="{B28E7539-702F-4403-B38C-CCE2EC9E181E}">
      <dgm:prSet/>
      <dgm:spPr/>
      <dgm:t>
        <a:bodyPr/>
        <a:lstStyle/>
        <a:p>
          <a:endParaRPr lang="en-US"/>
        </a:p>
      </dgm:t>
    </dgm:pt>
    <dgm:pt modelId="{CA453529-0F48-4EF3-8F16-E732FB1811C3}" type="sibTrans" cxnId="{B28E7539-702F-4403-B38C-CCE2EC9E181E}">
      <dgm:prSet/>
      <dgm:spPr/>
      <dgm:t>
        <a:bodyPr/>
        <a:lstStyle/>
        <a:p>
          <a:endParaRPr lang="en-US"/>
        </a:p>
      </dgm:t>
    </dgm:pt>
    <dgm:pt modelId="{51474CA9-1ADD-4331-9534-6780C3A18768}">
      <dgm:prSet/>
      <dgm:spPr/>
      <dgm:t>
        <a:bodyPr/>
        <a:lstStyle/>
        <a:p>
          <a:r>
            <a:rPr lang="en-US" dirty="0"/>
            <a:t>5 </a:t>
          </a:r>
          <a:r>
            <a:rPr lang="en-US" dirty="0" err="1"/>
            <a:t>Wooclap</a:t>
          </a:r>
          <a:r>
            <a:rPr lang="en-US" dirty="0"/>
            <a:t> </a:t>
          </a:r>
          <a:r>
            <a:rPr lang="en-IN" dirty="0"/>
            <a:t>class room activities (Think pair share) </a:t>
          </a:r>
          <a:endParaRPr lang="en-US" dirty="0"/>
        </a:p>
      </dgm:t>
    </dgm:pt>
    <dgm:pt modelId="{BD15203B-A2C4-421B-84CE-AC22CC6E237F}" type="parTrans" cxnId="{C10A2E97-40D9-4123-9647-358E1A64D6C9}">
      <dgm:prSet/>
      <dgm:spPr/>
      <dgm:t>
        <a:bodyPr/>
        <a:lstStyle/>
        <a:p>
          <a:endParaRPr lang="en-US"/>
        </a:p>
      </dgm:t>
    </dgm:pt>
    <dgm:pt modelId="{5FA359DE-6932-424A-BDE2-579D3E29B33A}" type="sibTrans" cxnId="{C10A2E97-40D9-4123-9647-358E1A64D6C9}">
      <dgm:prSet/>
      <dgm:spPr/>
      <dgm:t>
        <a:bodyPr/>
        <a:lstStyle/>
        <a:p>
          <a:endParaRPr lang="en-US"/>
        </a:p>
      </dgm:t>
    </dgm:pt>
    <dgm:pt modelId="{BA2E5375-FD77-47B4-A888-7387932E6D62}">
      <dgm:prSet/>
      <dgm:spPr/>
      <dgm:t>
        <a:bodyPr/>
        <a:lstStyle/>
        <a:p>
          <a:r>
            <a:rPr lang="en-US" dirty="0"/>
            <a:t>6 Post session quiz</a:t>
          </a:r>
        </a:p>
      </dgm:t>
    </dgm:pt>
    <dgm:pt modelId="{9F77997F-5AC0-4D93-89AC-B37B7BDB43EF}" type="parTrans" cxnId="{285F19B7-0DE6-4516-940F-56080AC841F9}">
      <dgm:prSet/>
      <dgm:spPr/>
      <dgm:t>
        <a:bodyPr/>
        <a:lstStyle/>
        <a:p>
          <a:endParaRPr lang="en-US"/>
        </a:p>
      </dgm:t>
    </dgm:pt>
    <dgm:pt modelId="{60B3BF56-C21F-456B-A5AC-F5C3D1CA9305}" type="sibTrans" cxnId="{285F19B7-0DE6-4516-940F-56080AC841F9}">
      <dgm:prSet/>
      <dgm:spPr/>
      <dgm:t>
        <a:bodyPr/>
        <a:lstStyle/>
        <a:p>
          <a:endParaRPr lang="en-US"/>
        </a:p>
      </dgm:t>
    </dgm:pt>
    <dgm:pt modelId="{B3A5C720-F6BA-415B-BACC-D6E1E00A3E9C}">
      <dgm:prSet/>
      <dgm:spPr/>
      <dgm:t>
        <a:bodyPr/>
        <a:lstStyle/>
        <a:p>
          <a:r>
            <a:rPr lang="en-US" dirty="0"/>
            <a:t>7 Information about next topic</a:t>
          </a:r>
        </a:p>
      </dgm:t>
    </dgm:pt>
    <dgm:pt modelId="{F429E385-C516-4FAE-9D81-A0D8E294980B}" type="parTrans" cxnId="{0929CE6D-F2B1-4F6D-A0E5-1B096EB2DD2D}">
      <dgm:prSet/>
      <dgm:spPr/>
      <dgm:t>
        <a:bodyPr/>
        <a:lstStyle/>
        <a:p>
          <a:endParaRPr lang="en-US"/>
        </a:p>
      </dgm:t>
    </dgm:pt>
    <dgm:pt modelId="{70FFF6AF-5C8B-41F5-90C8-E0C6F35FD649}" type="sibTrans" cxnId="{0929CE6D-F2B1-4F6D-A0E5-1B096EB2DD2D}">
      <dgm:prSet/>
      <dgm:spPr/>
      <dgm:t>
        <a:bodyPr/>
        <a:lstStyle/>
        <a:p>
          <a:endParaRPr lang="en-US"/>
        </a:p>
      </dgm:t>
    </dgm:pt>
    <dgm:pt modelId="{3E0198E4-A5AC-4551-9F02-A531113F526C}">
      <dgm:prSet/>
      <dgm:spPr/>
      <dgm:t>
        <a:bodyPr/>
        <a:lstStyle/>
        <a:p>
          <a:r>
            <a:rPr lang="en-US" dirty="0"/>
            <a:t>3 Emission probability</a:t>
          </a:r>
        </a:p>
      </dgm:t>
    </dgm:pt>
    <dgm:pt modelId="{DD219883-D8EF-4D0B-B2E3-0B85DB22A72C}" type="parTrans" cxnId="{A989EEEE-A80D-4948-81AB-002631ECC007}">
      <dgm:prSet/>
      <dgm:spPr/>
      <dgm:t>
        <a:bodyPr/>
        <a:lstStyle/>
        <a:p>
          <a:endParaRPr lang="en-US"/>
        </a:p>
      </dgm:t>
    </dgm:pt>
    <dgm:pt modelId="{F09D0A1B-C0FF-45F6-B9A6-984ECE0FD111}" type="sibTrans" cxnId="{A989EEEE-A80D-4948-81AB-002631ECC007}">
      <dgm:prSet/>
      <dgm:spPr/>
      <dgm:t>
        <a:bodyPr/>
        <a:lstStyle/>
        <a:p>
          <a:endParaRPr lang="en-US"/>
        </a:p>
      </dgm:t>
    </dgm:pt>
    <dgm:pt modelId="{573103A9-89AC-4873-8CB5-0F4B7370B2E1}" type="pres">
      <dgm:prSet presAssocID="{B64DB52A-CA4F-4852-B41E-6A1F43CC58F9}" presName="vert0" presStyleCnt="0">
        <dgm:presLayoutVars>
          <dgm:dir/>
          <dgm:animOne val="branch"/>
          <dgm:animLvl val="lvl"/>
        </dgm:presLayoutVars>
      </dgm:prSet>
      <dgm:spPr/>
    </dgm:pt>
    <dgm:pt modelId="{6FF76B5C-2320-4CB5-9844-D984662B1716}" type="pres">
      <dgm:prSet presAssocID="{C8BD7C71-8F1B-400D-96A3-6B553A93EB7F}" presName="thickLine" presStyleLbl="alignNode1" presStyleIdx="0" presStyleCnt="7"/>
      <dgm:spPr/>
    </dgm:pt>
    <dgm:pt modelId="{41C87863-73DE-4F9B-A76B-880D805954CA}" type="pres">
      <dgm:prSet presAssocID="{C8BD7C71-8F1B-400D-96A3-6B553A93EB7F}" presName="horz1" presStyleCnt="0"/>
      <dgm:spPr/>
    </dgm:pt>
    <dgm:pt modelId="{CBF4003A-096B-4C8D-8E4F-9D9EAB681D72}" type="pres">
      <dgm:prSet presAssocID="{C8BD7C71-8F1B-400D-96A3-6B553A93EB7F}" presName="tx1" presStyleLbl="revTx" presStyleIdx="0" presStyleCnt="7"/>
      <dgm:spPr/>
    </dgm:pt>
    <dgm:pt modelId="{608B7948-37DA-4DDD-A56D-16AA8CC3AD50}" type="pres">
      <dgm:prSet presAssocID="{C8BD7C71-8F1B-400D-96A3-6B553A93EB7F}" presName="vert1" presStyleCnt="0"/>
      <dgm:spPr/>
    </dgm:pt>
    <dgm:pt modelId="{F83A5B86-9D43-4C81-A6D4-87875817B689}" type="pres">
      <dgm:prSet presAssocID="{311F9A05-A7F4-4328-B319-DBCDF0DF0E82}" presName="thickLine" presStyleLbl="alignNode1" presStyleIdx="1" presStyleCnt="7"/>
      <dgm:spPr/>
    </dgm:pt>
    <dgm:pt modelId="{3BC975C1-0C99-4F97-8C52-C1CFA0BAF551}" type="pres">
      <dgm:prSet presAssocID="{311F9A05-A7F4-4328-B319-DBCDF0DF0E82}" presName="horz1" presStyleCnt="0"/>
      <dgm:spPr/>
    </dgm:pt>
    <dgm:pt modelId="{7BF0A7F7-0F37-4B11-9AED-B46FE7E128D8}" type="pres">
      <dgm:prSet presAssocID="{311F9A05-A7F4-4328-B319-DBCDF0DF0E82}" presName="tx1" presStyleLbl="revTx" presStyleIdx="1" presStyleCnt="7"/>
      <dgm:spPr/>
    </dgm:pt>
    <dgm:pt modelId="{AA11931C-C560-424D-BE37-4872DC1B2048}" type="pres">
      <dgm:prSet presAssocID="{311F9A05-A7F4-4328-B319-DBCDF0DF0E82}" presName="vert1" presStyleCnt="0"/>
      <dgm:spPr/>
    </dgm:pt>
    <dgm:pt modelId="{816B304A-51F3-4337-B368-E884DCDBFC6B}" type="pres">
      <dgm:prSet presAssocID="{3E0198E4-A5AC-4551-9F02-A531113F526C}" presName="thickLine" presStyleLbl="alignNode1" presStyleIdx="2" presStyleCnt="7"/>
      <dgm:spPr/>
    </dgm:pt>
    <dgm:pt modelId="{28570D5B-E1CE-4950-BE95-B0E0AAFC5990}" type="pres">
      <dgm:prSet presAssocID="{3E0198E4-A5AC-4551-9F02-A531113F526C}" presName="horz1" presStyleCnt="0"/>
      <dgm:spPr/>
    </dgm:pt>
    <dgm:pt modelId="{F0482DD0-4E16-42F1-BC9D-B9A77FF94C63}" type="pres">
      <dgm:prSet presAssocID="{3E0198E4-A5AC-4551-9F02-A531113F526C}" presName="tx1" presStyleLbl="revTx" presStyleIdx="2" presStyleCnt="7"/>
      <dgm:spPr/>
    </dgm:pt>
    <dgm:pt modelId="{38B0ADA6-6DBB-4446-B4E6-02AEFE09E97E}" type="pres">
      <dgm:prSet presAssocID="{3E0198E4-A5AC-4551-9F02-A531113F526C}" presName="vert1" presStyleCnt="0"/>
      <dgm:spPr/>
    </dgm:pt>
    <dgm:pt modelId="{7EE56E18-6978-43E9-9D4D-E31AA5BEE441}" type="pres">
      <dgm:prSet presAssocID="{81CB55E0-0FB6-485C-B15D-9BD278F78C6F}" presName="thickLine" presStyleLbl="alignNode1" presStyleIdx="3" presStyleCnt="7"/>
      <dgm:spPr/>
    </dgm:pt>
    <dgm:pt modelId="{447FCB44-517C-43F4-BE59-391C36D21C9C}" type="pres">
      <dgm:prSet presAssocID="{81CB55E0-0FB6-485C-B15D-9BD278F78C6F}" presName="horz1" presStyleCnt="0"/>
      <dgm:spPr/>
    </dgm:pt>
    <dgm:pt modelId="{89436931-860B-40AD-8DCE-CEE0F56E60ED}" type="pres">
      <dgm:prSet presAssocID="{81CB55E0-0FB6-485C-B15D-9BD278F78C6F}" presName="tx1" presStyleLbl="revTx" presStyleIdx="3" presStyleCnt="7"/>
      <dgm:spPr/>
    </dgm:pt>
    <dgm:pt modelId="{0E51C315-1B46-45D6-B4D4-E44AF2F7FE47}" type="pres">
      <dgm:prSet presAssocID="{81CB55E0-0FB6-485C-B15D-9BD278F78C6F}" presName="vert1" presStyleCnt="0"/>
      <dgm:spPr/>
    </dgm:pt>
    <dgm:pt modelId="{B514687E-679F-4404-A929-C733AA004539}" type="pres">
      <dgm:prSet presAssocID="{51474CA9-1ADD-4331-9534-6780C3A18768}" presName="thickLine" presStyleLbl="alignNode1" presStyleIdx="4" presStyleCnt="7"/>
      <dgm:spPr/>
    </dgm:pt>
    <dgm:pt modelId="{80414A13-977F-40A0-BF88-8AEFF7DE361E}" type="pres">
      <dgm:prSet presAssocID="{51474CA9-1ADD-4331-9534-6780C3A18768}" presName="horz1" presStyleCnt="0"/>
      <dgm:spPr/>
    </dgm:pt>
    <dgm:pt modelId="{3E95DC57-D848-494F-A343-6CBABA986252}" type="pres">
      <dgm:prSet presAssocID="{51474CA9-1ADD-4331-9534-6780C3A18768}" presName="tx1" presStyleLbl="revTx" presStyleIdx="4" presStyleCnt="7"/>
      <dgm:spPr/>
    </dgm:pt>
    <dgm:pt modelId="{42E34139-9E2B-4ED7-9D4C-0E180FD5C739}" type="pres">
      <dgm:prSet presAssocID="{51474CA9-1ADD-4331-9534-6780C3A18768}" presName="vert1" presStyleCnt="0"/>
      <dgm:spPr/>
    </dgm:pt>
    <dgm:pt modelId="{0B062B2C-FD23-461E-89A1-3ECDF7A567C2}" type="pres">
      <dgm:prSet presAssocID="{BA2E5375-FD77-47B4-A888-7387932E6D62}" presName="thickLine" presStyleLbl="alignNode1" presStyleIdx="5" presStyleCnt="7"/>
      <dgm:spPr/>
    </dgm:pt>
    <dgm:pt modelId="{1BF4D050-06E8-4B19-AEB8-E6957BD50750}" type="pres">
      <dgm:prSet presAssocID="{BA2E5375-FD77-47B4-A888-7387932E6D62}" presName="horz1" presStyleCnt="0"/>
      <dgm:spPr/>
    </dgm:pt>
    <dgm:pt modelId="{D26876CA-709E-4928-AAF2-4734D1DACD6D}" type="pres">
      <dgm:prSet presAssocID="{BA2E5375-FD77-47B4-A888-7387932E6D62}" presName="tx1" presStyleLbl="revTx" presStyleIdx="5" presStyleCnt="7"/>
      <dgm:spPr/>
    </dgm:pt>
    <dgm:pt modelId="{88DBC881-0983-4C91-8705-CB8A16D50941}" type="pres">
      <dgm:prSet presAssocID="{BA2E5375-FD77-47B4-A888-7387932E6D62}" presName="vert1" presStyleCnt="0"/>
      <dgm:spPr/>
    </dgm:pt>
    <dgm:pt modelId="{2B37DFBD-1045-417A-89DD-348147EAB4F5}" type="pres">
      <dgm:prSet presAssocID="{B3A5C720-F6BA-415B-BACC-D6E1E00A3E9C}" presName="thickLine" presStyleLbl="alignNode1" presStyleIdx="6" presStyleCnt="7"/>
      <dgm:spPr/>
    </dgm:pt>
    <dgm:pt modelId="{37DCFB0B-1A16-4C35-A117-077E4A9AB132}" type="pres">
      <dgm:prSet presAssocID="{B3A5C720-F6BA-415B-BACC-D6E1E00A3E9C}" presName="horz1" presStyleCnt="0"/>
      <dgm:spPr/>
    </dgm:pt>
    <dgm:pt modelId="{1DE32878-1683-410B-AEEA-0DF09EA5FA62}" type="pres">
      <dgm:prSet presAssocID="{B3A5C720-F6BA-415B-BACC-D6E1E00A3E9C}" presName="tx1" presStyleLbl="revTx" presStyleIdx="6" presStyleCnt="7"/>
      <dgm:spPr/>
    </dgm:pt>
    <dgm:pt modelId="{41D82D7D-82CC-403F-8FAA-7EF8B4434DBF}" type="pres">
      <dgm:prSet presAssocID="{B3A5C720-F6BA-415B-BACC-D6E1E00A3E9C}" presName="vert1" presStyleCnt="0"/>
      <dgm:spPr/>
    </dgm:pt>
  </dgm:ptLst>
  <dgm:cxnLst>
    <dgm:cxn modelId="{AC777213-F11B-480E-B008-A2643A65BF23}" type="presOf" srcId="{B3A5C720-F6BA-415B-BACC-D6E1E00A3E9C}" destId="{1DE32878-1683-410B-AEEA-0DF09EA5FA62}" srcOrd="0" destOrd="0" presId="urn:microsoft.com/office/officeart/2008/layout/LinedList"/>
    <dgm:cxn modelId="{DC4EA019-245A-44D8-9BF0-3AD33B0D2A8D}" type="presOf" srcId="{311F9A05-A7F4-4328-B319-DBCDF0DF0E82}" destId="{7BF0A7F7-0F37-4B11-9AED-B46FE7E128D8}" srcOrd="0" destOrd="0" presId="urn:microsoft.com/office/officeart/2008/layout/LinedList"/>
    <dgm:cxn modelId="{B28E7539-702F-4403-B38C-CCE2EC9E181E}" srcId="{B64DB52A-CA4F-4852-B41E-6A1F43CC58F9}" destId="{81CB55E0-0FB6-485C-B15D-9BD278F78C6F}" srcOrd="3" destOrd="0" parTransId="{81E23C2F-5B75-4C87-B80F-F92D751EF2D3}" sibTransId="{CA453529-0F48-4EF3-8F16-E732FB1811C3}"/>
    <dgm:cxn modelId="{CB477A60-62F0-49EB-B58D-60D1B6535D8A}" type="presOf" srcId="{BA2E5375-FD77-47B4-A888-7387932E6D62}" destId="{D26876CA-709E-4928-AAF2-4734D1DACD6D}" srcOrd="0" destOrd="0" presId="urn:microsoft.com/office/officeart/2008/layout/LinedList"/>
    <dgm:cxn modelId="{A8279F42-205C-42CA-8385-164FB091EC3D}" type="presOf" srcId="{B64DB52A-CA4F-4852-B41E-6A1F43CC58F9}" destId="{573103A9-89AC-4873-8CB5-0F4B7370B2E1}" srcOrd="0" destOrd="0" presId="urn:microsoft.com/office/officeart/2008/layout/LinedList"/>
    <dgm:cxn modelId="{6DCFA649-9D6E-469B-AACA-1BA847263E9A}" srcId="{B64DB52A-CA4F-4852-B41E-6A1F43CC58F9}" destId="{311F9A05-A7F4-4328-B319-DBCDF0DF0E82}" srcOrd="1" destOrd="0" parTransId="{23B85C74-2F21-4685-BD89-BB563657B099}" sibTransId="{91F4A534-BBDE-4EB5-BAE5-EACEB7D0B868}"/>
    <dgm:cxn modelId="{0929CE6D-F2B1-4F6D-A0E5-1B096EB2DD2D}" srcId="{B64DB52A-CA4F-4852-B41E-6A1F43CC58F9}" destId="{B3A5C720-F6BA-415B-BACC-D6E1E00A3E9C}" srcOrd="6" destOrd="0" parTransId="{F429E385-C516-4FAE-9D81-A0D8E294980B}" sibTransId="{70FFF6AF-5C8B-41F5-90C8-E0C6F35FD649}"/>
    <dgm:cxn modelId="{C10A2E97-40D9-4123-9647-358E1A64D6C9}" srcId="{B64DB52A-CA4F-4852-B41E-6A1F43CC58F9}" destId="{51474CA9-1ADD-4331-9534-6780C3A18768}" srcOrd="4" destOrd="0" parTransId="{BD15203B-A2C4-421B-84CE-AC22CC6E237F}" sibTransId="{5FA359DE-6932-424A-BDE2-579D3E29B33A}"/>
    <dgm:cxn modelId="{285F19B7-0DE6-4516-940F-56080AC841F9}" srcId="{B64DB52A-CA4F-4852-B41E-6A1F43CC58F9}" destId="{BA2E5375-FD77-47B4-A888-7387932E6D62}" srcOrd="5" destOrd="0" parTransId="{9F77997F-5AC0-4D93-89AC-B37B7BDB43EF}" sibTransId="{60B3BF56-C21F-456B-A5AC-F5C3D1CA9305}"/>
    <dgm:cxn modelId="{CAEFD1C0-21C6-4BEE-BBD0-3E2B7599C8A0}" type="presOf" srcId="{C8BD7C71-8F1B-400D-96A3-6B553A93EB7F}" destId="{CBF4003A-096B-4C8D-8E4F-9D9EAB681D72}" srcOrd="0" destOrd="0" presId="urn:microsoft.com/office/officeart/2008/layout/LinedList"/>
    <dgm:cxn modelId="{36D8DFD7-E3DD-4A01-AC6D-A44FD86D70FA}" type="presOf" srcId="{81CB55E0-0FB6-485C-B15D-9BD278F78C6F}" destId="{89436931-860B-40AD-8DCE-CEE0F56E60ED}" srcOrd="0" destOrd="0" presId="urn:microsoft.com/office/officeart/2008/layout/LinedList"/>
    <dgm:cxn modelId="{942D76EB-4E8A-49F9-9193-131FE6139044}" srcId="{B64DB52A-CA4F-4852-B41E-6A1F43CC58F9}" destId="{C8BD7C71-8F1B-400D-96A3-6B553A93EB7F}" srcOrd="0" destOrd="0" parTransId="{BBCFB319-5299-4310-B646-22472DABF40A}" sibTransId="{AF1C4F3A-D240-4EB1-9ECB-2ED225CCC019}"/>
    <dgm:cxn modelId="{791F67ED-636D-40F8-93C7-87F14CF35636}" type="presOf" srcId="{51474CA9-1ADD-4331-9534-6780C3A18768}" destId="{3E95DC57-D848-494F-A343-6CBABA986252}" srcOrd="0" destOrd="0" presId="urn:microsoft.com/office/officeart/2008/layout/LinedList"/>
    <dgm:cxn modelId="{A989EEEE-A80D-4948-81AB-002631ECC007}" srcId="{B64DB52A-CA4F-4852-B41E-6A1F43CC58F9}" destId="{3E0198E4-A5AC-4551-9F02-A531113F526C}" srcOrd="2" destOrd="0" parTransId="{DD219883-D8EF-4D0B-B2E3-0B85DB22A72C}" sibTransId="{F09D0A1B-C0FF-45F6-B9A6-984ECE0FD111}"/>
    <dgm:cxn modelId="{A1B925FD-3F24-49C1-974C-7220A08267FA}" type="presOf" srcId="{3E0198E4-A5AC-4551-9F02-A531113F526C}" destId="{F0482DD0-4E16-42F1-BC9D-B9A77FF94C63}" srcOrd="0" destOrd="0" presId="urn:microsoft.com/office/officeart/2008/layout/LinedList"/>
    <dgm:cxn modelId="{A8499597-22C4-40AB-8BB7-CEB6565C2724}" type="presParOf" srcId="{573103A9-89AC-4873-8CB5-0F4B7370B2E1}" destId="{6FF76B5C-2320-4CB5-9844-D984662B1716}" srcOrd="0" destOrd="0" presId="urn:microsoft.com/office/officeart/2008/layout/LinedList"/>
    <dgm:cxn modelId="{A93CB1D0-23F3-45EE-9AB1-A15778F91C98}" type="presParOf" srcId="{573103A9-89AC-4873-8CB5-0F4B7370B2E1}" destId="{41C87863-73DE-4F9B-A76B-880D805954CA}" srcOrd="1" destOrd="0" presId="urn:microsoft.com/office/officeart/2008/layout/LinedList"/>
    <dgm:cxn modelId="{F575AF3D-87A6-47A5-83AC-A73999B61EA5}" type="presParOf" srcId="{41C87863-73DE-4F9B-A76B-880D805954CA}" destId="{CBF4003A-096B-4C8D-8E4F-9D9EAB681D72}" srcOrd="0" destOrd="0" presId="urn:microsoft.com/office/officeart/2008/layout/LinedList"/>
    <dgm:cxn modelId="{C4AD05CD-ABA2-45F9-AD70-453A59B257AA}" type="presParOf" srcId="{41C87863-73DE-4F9B-A76B-880D805954CA}" destId="{608B7948-37DA-4DDD-A56D-16AA8CC3AD50}" srcOrd="1" destOrd="0" presId="urn:microsoft.com/office/officeart/2008/layout/LinedList"/>
    <dgm:cxn modelId="{09135F7C-D882-4001-9420-48C6F669E5A1}" type="presParOf" srcId="{573103A9-89AC-4873-8CB5-0F4B7370B2E1}" destId="{F83A5B86-9D43-4C81-A6D4-87875817B689}" srcOrd="2" destOrd="0" presId="urn:microsoft.com/office/officeart/2008/layout/LinedList"/>
    <dgm:cxn modelId="{42A74311-A9B5-4722-908E-E69DF0F7B3F2}" type="presParOf" srcId="{573103A9-89AC-4873-8CB5-0F4B7370B2E1}" destId="{3BC975C1-0C99-4F97-8C52-C1CFA0BAF551}" srcOrd="3" destOrd="0" presId="urn:microsoft.com/office/officeart/2008/layout/LinedList"/>
    <dgm:cxn modelId="{06716FB4-91E0-498C-9B25-67FC8A0410EE}" type="presParOf" srcId="{3BC975C1-0C99-4F97-8C52-C1CFA0BAF551}" destId="{7BF0A7F7-0F37-4B11-9AED-B46FE7E128D8}" srcOrd="0" destOrd="0" presId="urn:microsoft.com/office/officeart/2008/layout/LinedList"/>
    <dgm:cxn modelId="{08808E65-016C-4832-AD3A-0BCD56638EE0}" type="presParOf" srcId="{3BC975C1-0C99-4F97-8C52-C1CFA0BAF551}" destId="{AA11931C-C560-424D-BE37-4872DC1B2048}" srcOrd="1" destOrd="0" presId="urn:microsoft.com/office/officeart/2008/layout/LinedList"/>
    <dgm:cxn modelId="{6067E441-3854-45F5-8EF6-722AE222AF60}" type="presParOf" srcId="{573103A9-89AC-4873-8CB5-0F4B7370B2E1}" destId="{816B304A-51F3-4337-B368-E884DCDBFC6B}" srcOrd="4" destOrd="0" presId="urn:microsoft.com/office/officeart/2008/layout/LinedList"/>
    <dgm:cxn modelId="{BAA43AA5-D454-48D4-AC31-C2003E236AC6}" type="presParOf" srcId="{573103A9-89AC-4873-8CB5-0F4B7370B2E1}" destId="{28570D5B-E1CE-4950-BE95-B0E0AAFC5990}" srcOrd="5" destOrd="0" presId="urn:microsoft.com/office/officeart/2008/layout/LinedList"/>
    <dgm:cxn modelId="{16B90AA8-603F-4BE1-96FD-1F4A04E3A856}" type="presParOf" srcId="{28570D5B-E1CE-4950-BE95-B0E0AAFC5990}" destId="{F0482DD0-4E16-42F1-BC9D-B9A77FF94C63}" srcOrd="0" destOrd="0" presId="urn:microsoft.com/office/officeart/2008/layout/LinedList"/>
    <dgm:cxn modelId="{DBA7D947-1E2C-4CD1-A244-D6AF554A5B66}" type="presParOf" srcId="{28570D5B-E1CE-4950-BE95-B0E0AAFC5990}" destId="{38B0ADA6-6DBB-4446-B4E6-02AEFE09E97E}" srcOrd="1" destOrd="0" presId="urn:microsoft.com/office/officeart/2008/layout/LinedList"/>
    <dgm:cxn modelId="{206F6E77-1951-4EBC-9057-DD630DD20CCA}" type="presParOf" srcId="{573103A9-89AC-4873-8CB5-0F4B7370B2E1}" destId="{7EE56E18-6978-43E9-9D4D-E31AA5BEE441}" srcOrd="6" destOrd="0" presId="urn:microsoft.com/office/officeart/2008/layout/LinedList"/>
    <dgm:cxn modelId="{5A60FA20-ADA2-431F-8796-1BE8C988B2D2}" type="presParOf" srcId="{573103A9-89AC-4873-8CB5-0F4B7370B2E1}" destId="{447FCB44-517C-43F4-BE59-391C36D21C9C}" srcOrd="7" destOrd="0" presId="urn:microsoft.com/office/officeart/2008/layout/LinedList"/>
    <dgm:cxn modelId="{A05C2049-7944-4478-8D68-709AB77FAB96}" type="presParOf" srcId="{447FCB44-517C-43F4-BE59-391C36D21C9C}" destId="{89436931-860B-40AD-8DCE-CEE0F56E60ED}" srcOrd="0" destOrd="0" presId="urn:microsoft.com/office/officeart/2008/layout/LinedList"/>
    <dgm:cxn modelId="{2AEA7D18-2CA4-4040-8CA3-2E8EA6C53110}" type="presParOf" srcId="{447FCB44-517C-43F4-BE59-391C36D21C9C}" destId="{0E51C315-1B46-45D6-B4D4-E44AF2F7FE47}" srcOrd="1" destOrd="0" presId="urn:microsoft.com/office/officeart/2008/layout/LinedList"/>
    <dgm:cxn modelId="{0B8319B9-A001-4929-BF67-CFB04FA16945}" type="presParOf" srcId="{573103A9-89AC-4873-8CB5-0F4B7370B2E1}" destId="{B514687E-679F-4404-A929-C733AA004539}" srcOrd="8" destOrd="0" presId="urn:microsoft.com/office/officeart/2008/layout/LinedList"/>
    <dgm:cxn modelId="{257188D6-0003-435E-A862-DB1729B0A2C3}" type="presParOf" srcId="{573103A9-89AC-4873-8CB5-0F4B7370B2E1}" destId="{80414A13-977F-40A0-BF88-8AEFF7DE361E}" srcOrd="9" destOrd="0" presId="urn:microsoft.com/office/officeart/2008/layout/LinedList"/>
    <dgm:cxn modelId="{0D4D7625-BCDC-4E36-BA9D-FCFD4CC793E3}" type="presParOf" srcId="{80414A13-977F-40A0-BF88-8AEFF7DE361E}" destId="{3E95DC57-D848-494F-A343-6CBABA986252}" srcOrd="0" destOrd="0" presId="urn:microsoft.com/office/officeart/2008/layout/LinedList"/>
    <dgm:cxn modelId="{0E040604-2F36-489D-A967-FB8740498707}" type="presParOf" srcId="{80414A13-977F-40A0-BF88-8AEFF7DE361E}" destId="{42E34139-9E2B-4ED7-9D4C-0E180FD5C739}" srcOrd="1" destOrd="0" presId="urn:microsoft.com/office/officeart/2008/layout/LinedList"/>
    <dgm:cxn modelId="{DEAB5A35-1128-4DEF-AE18-D024423701D7}" type="presParOf" srcId="{573103A9-89AC-4873-8CB5-0F4B7370B2E1}" destId="{0B062B2C-FD23-461E-89A1-3ECDF7A567C2}" srcOrd="10" destOrd="0" presId="urn:microsoft.com/office/officeart/2008/layout/LinedList"/>
    <dgm:cxn modelId="{055AE2A9-59D6-49A8-A0DB-1D091F45E10E}" type="presParOf" srcId="{573103A9-89AC-4873-8CB5-0F4B7370B2E1}" destId="{1BF4D050-06E8-4B19-AEB8-E6957BD50750}" srcOrd="11" destOrd="0" presId="urn:microsoft.com/office/officeart/2008/layout/LinedList"/>
    <dgm:cxn modelId="{BBB3BEA1-FC70-4DE2-9A91-57EB33BF00AD}" type="presParOf" srcId="{1BF4D050-06E8-4B19-AEB8-E6957BD50750}" destId="{D26876CA-709E-4928-AAF2-4734D1DACD6D}" srcOrd="0" destOrd="0" presId="urn:microsoft.com/office/officeart/2008/layout/LinedList"/>
    <dgm:cxn modelId="{D188FA47-5832-42EC-9572-966048E3C4F5}" type="presParOf" srcId="{1BF4D050-06E8-4B19-AEB8-E6957BD50750}" destId="{88DBC881-0983-4C91-8705-CB8A16D50941}" srcOrd="1" destOrd="0" presId="urn:microsoft.com/office/officeart/2008/layout/LinedList"/>
    <dgm:cxn modelId="{D52B8AEE-6B59-47DE-96B8-D9B647AB0BD5}" type="presParOf" srcId="{573103A9-89AC-4873-8CB5-0F4B7370B2E1}" destId="{2B37DFBD-1045-417A-89DD-348147EAB4F5}" srcOrd="12" destOrd="0" presId="urn:microsoft.com/office/officeart/2008/layout/LinedList"/>
    <dgm:cxn modelId="{87CEFD5A-15D0-405F-A288-77213AA4C691}" type="presParOf" srcId="{573103A9-89AC-4873-8CB5-0F4B7370B2E1}" destId="{37DCFB0B-1A16-4C35-A117-077E4A9AB132}" srcOrd="13" destOrd="0" presId="urn:microsoft.com/office/officeart/2008/layout/LinedList"/>
    <dgm:cxn modelId="{FAE27A14-2C4C-460F-8666-684E767B4C26}" type="presParOf" srcId="{37DCFB0B-1A16-4C35-A117-077E4A9AB132}" destId="{1DE32878-1683-410B-AEEA-0DF09EA5FA62}" srcOrd="0" destOrd="0" presId="urn:microsoft.com/office/officeart/2008/layout/LinedList"/>
    <dgm:cxn modelId="{B8632CF4-76F8-45D5-970F-DC293805AC34}" type="presParOf" srcId="{37DCFB0B-1A16-4C35-A117-077E4A9AB132}" destId="{41D82D7D-82CC-403F-8FAA-7EF8B4434DB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ED251F-A7A3-4D25-B004-4241BE03EDC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B4F848-7886-4B10-8E34-39E0B844A474}">
      <dgm:prSet/>
      <dgm:spPr/>
      <dgm:t>
        <a:bodyPr/>
        <a:lstStyle/>
        <a:p>
          <a:r>
            <a:rPr lang="en-US" dirty="0"/>
            <a:t>Apply HMM for TAG Prediction in new sentence</a:t>
          </a:r>
        </a:p>
      </dgm:t>
    </dgm:pt>
    <dgm:pt modelId="{3DE2F17F-758E-4FA7-AB6B-444F38F1FFC4}" type="sibTrans" cxnId="{10F4C3C1-D8D4-465A-A58C-B8F418AC919B}">
      <dgm:prSet/>
      <dgm:spPr/>
      <dgm:t>
        <a:bodyPr/>
        <a:lstStyle/>
        <a:p>
          <a:endParaRPr lang="en-US"/>
        </a:p>
      </dgm:t>
    </dgm:pt>
    <dgm:pt modelId="{421929F8-4756-4702-AAD7-7A5185D82904}" type="parTrans" cxnId="{10F4C3C1-D8D4-465A-A58C-B8F418AC919B}">
      <dgm:prSet/>
      <dgm:spPr/>
      <dgm:t>
        <a:bodyPr/>
        <a:lstStyle/>
        <a:p>
          <a:endParaRPr lang="en-US"/>
        </a:p>
      </dgm:t>
    </dgm:pt>
    <dgm:pt modelId="{DFBD6BAB-0140-48B9-9073-E08FDCB01885}">
      <dgm:prSet/>
      <dgm:spPr/>
      <dgm:t>
        <a:bodyPr/>
        <a:lstStyle/>
        <a:p>
          <a:r>
            <a:rPr lang="en-US" dirty="0"/>
            <a:t>Explain Transmission and emission probability</a:t>
          </a:r>
        </a:p>
      </dgm:t>
    </dgm:pt>
    <dgm:pt modelId="{0715BA3E-6351-4C71-A2A0-855403651045}" type="sibTrans" cxnId="{32A129EE-3813-43B6-AF53-E9A6D3182FA2}">
      <dgm:prSet/>
      <dgm:spPr/>
      <dgm:t>
        <a:bodyPr/>
        <a:lstStyle/>
        <a:p>
          <a:endParaRPr lang="en-US"/>
        </a:p>
      </dgm:t>
    </dgm:pt>
    <dgm:pt modelId="{A7069F57-F0E9-4BC0-BE1B-B8F059C9E5B6}" type="parTrans" cxnId="{32A129EE-3813-43B6-AF53-E9A6D3182FA2}">
      <dgm:prSet/>
      <dgm:spPr/>
      <dgm:t>
        <a:bodyPr/>
        <a:lstStyle/>
        <a:p>
          <a:endParaRPr lang="en-US"/>
        </a:p>
      </dgm:t>
    </dgm:pt>
    <dgm:pt modelId="{E218E0F1-97EC-4D60-8F4A-A6E21D910199}" type="pres">
      <dgm:prSet presAssocID="{B7ED251F-A7A3-4D25-B004-4241BE03EDC3}" presName="outerComposite" presStyleCnt="0">
        <dgm:presLayoutVars>
          <dgm:chMax val="5"/>
          <dgm:dir/>
          <dgm:resizeHandles val="exact"/>
        </dgm:presLayoutVars>
      </dgm:prSet>
      <dgm:spPr/>
    </dgm:pt>
    <dgm:pt modelId="{353F2BDB-A1CE-4ECD-BC0F-35AD5A327550}" type="pres">
      <dgm:prSet presAssocID="{B7ED251F-A7A3-4D25-B004-4241BE03EDC3}" presName="dummyMaxCanvas" presStyleCnt="0">
        <dgm:presLayoutVars/>
      </dgm:prSet>
      <dgm:spPr/>
    </dgm:pt>
    <dgm:pt modelId="{50B3B115-9ED4-4424-B000-6C66B8D607D6}" type="pres">
      <dgm:prSet presAssocID="{B7ED251F-A7A3-4D25-B004-4241BE03EDC3}" presName="TwoNodes_1" presStyleLbl="node1" presStyleIdx="0" presStyleCnt="2">
        <dgm:presLayoutVars>
          <dgm:bulletEnabled val="1"/>
        </dgm:presLayoutVars>
      </dgm:prSet>
      <dgm:spPr/>
    </dgm:pt>
    <dgm:pt modelId="{66D5292E-E31B-47C3-B7F6-6E92D8DBC596}" type="pres">
      <dgm:prSet presAssocID="{B7ED251F-A7A3-4D25-B004-4241BE03EDC3}" presName="TwoNodes_2" presStyleLbl="node1" presStyleIdx="1" presStyleCnt="2">
        <dgm:presLayoutVars>
          <dgm:bulletEnabled val="1"/>
        </dgm:presLayoutVars>
      </dgm:prSet>
      <dgm:spPr/>
    </dgm:pt>
    <dgm:pt modelId="{C65C44E2-047F-4F51-A8DC-FF51C925FC7F}" type="pres">
      <dgm:prSet presAssocID="{B7ED251F-A7A3-4D25-B004-4241BE03EDC3}" presName="TwoConn_1-2" presStyleLbl="fgAccFollowNode1" presStyleIdx="0" presStyleCnt="1">
        <dgm:presLayoutVars>
          <dgm:bulletEnabled val="1"/>
        </dgm:presLayoutVars>
      </dgm:prSet>
      <dgm:spPr/>
    </dgm:pt>
    <dgm:pt modelId="{A4FE43DF-38F9-4E9D-BFAC-B056439DD239}" type="pres">
      <dgm:prSet presAssocID="{B7ED251F-A7A3-4D25-B004-4241BE03EDC3}" presName="TwoNodes_1_text" presStyleLbl="node1" presStyleIdx="1" presStyleCnt="2">
        <dgm:presLayoutVars>
          <dgm:bulletEnabled val="1"/>
        </dgm:presLayoutVars>
      </dgm:prSet>
      <dgm:spPr/>
    </dgm:pt>
    <dgm:pt modelId="{D6550B05-CA9B-414C-B02C-0996B53629B5}" type="pres">
      <dgm:prSet presAssocID="{B7ED251F-A7A3-4D25-B004-4241BE03EDC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41AE9A3D-61A6-4A06-85EC-7048CB374240}" type="presOf" srcId="{A3B4F848-7886-4B10-8E34-39E0B844A474}" destId="{D6550B05-CA9B-414C-B02C-0996B53629B5}" srcOrd="1" destOrd="0" presId="urn:microsoft.com/office/officeart/2005/8/layout/vProcess5"/>
    <dgm:cxn modelId="{F640665F-5923-45F4-A274-C699E923747B}" type="presOf" srcId="{B7ED251F-A7A3-4D25-B004-4241BE03EDC3}" destId="{E218E0F1-97EC-4D60-8F4A-A6E21D910199}" srcOrd="0" destOrd="0" presId="urn:microsoft.com/office/officeart/2005/8/layout/vProcess5"/>
    <dgm:cxn modelId="{2558DE60-65CF-4398-8B7C-73DB55573850}" type="presOf" srcId="{DFBD6BAB-0140-48B9-9073-E08FDCB01885}" destId="{50B3B115-9ED4-4424-B000-6C66B8D607D6}" srcOrd="0" destOrd="0" presId="urn:microsoft.com/office/officeart/2005/8/layout/vProcess5"/>
    <dgm:cxn modelId="{30648A97-F543-429B-A5B6-3FC5400F8566}" type="presOf" srcId="{0715BA3E-6351-4C71-A2A0-855403651045}" destId="{C65C44E2-047F-4F51-A8DC-FF51C925FC7F}" srcOrd="0" destOrd="0" presId="urn:microsoft.com/office/officeart/2005/8/layout/vProcess5"/>
    <dgm:cxn modelId="{C0B2289B-10DB-4D2D-8780-9BCCC2ACD56F}" type="presOf" srcId="{DFBD6BAB-0140-48B9-9073-E08FDCB01885}" destId="{A4FE43DF-38F9-4E9D-BFAC-B056439DD239}" srcOrd="1" destOrd="0" presId="urn:microsoft.com/office/officeart/2005/8/layout/vProcess5"/>
    <dgm:cxn modelId="{10F4C3C1-D8D4-465A-A58C-B8F418AC919B}" srcId="{B7ED251F-A7A3-4D25-B004-4241BE03EDC3}" destId="{A3B4F848-7886-4B10-8E34-39E0B844A474}" srcOrd="1" destOrd="0" parTransId="{421929F8-4756-4702-AAD7-7A5185D82904}" sibTransId="{3DE2F17F-758E-4FA7-AB6B-444F38F1FFC4}"/>
    <dgm:cxn modelId="{3336A9E8-4689-4576-9A1F-35E0E034FBDB}" type="presOf" srcId="{A3B4F848-7886-4B10-8E34-39E0B844A474}" destId="{66D5292E-E31B-47C3-B7F6-6E92D8DBC596}" srcOrd="0" destOrd="0" presId="urn:microsoft.com/office/officeart/2005/8/layout/vProcess5"/>
    <dgm:cxn modelId="{32A129EE-3813-43B6-AF53-E9A6D3182FA2}" srcId="{B7ED251F-A7A3-4D25-B004-4241BE03EDC3}" destId="{DFBD6BAB-0140-48B9-9073-E08FDCB01885}" srcOrd="0" destOrd="0" parTransId="{A7069F57-F0E9-4BC0-BE1B-B8F059C9E5B6}" sibTransId="{0715BA3E-6351-4C71-A2A0-855403651045}"/>
    <dgm:cxn modelId="{B4AF6572-6BEF-463A-AC2A-1B818BE59873}" type="presParOf" srcId="{E218E0F1-97EC-4D60-8F4A-A6E21D910199}" destId="{353F2BDB-A1CE-4ECD-BC0F-35AD5A327550}" srcOrd="0" destOrd="0" presId="urn:microsoft.com/office/officeart/2005/8/layout/vProcess5"/>
    <dgm:cxn modelId="{DA329354-070F-4685-BA11-1A39964A6A03}" type="presParOf" srcId="{E218E0F1-97EC-4D60-8F4A-A6E21D910199}" destId="{50B3B115-9ED4-4424-B000-6C66B8D607D6}" srcOrd="1" destOrd="0" presId="urn:microsoft.com/office/officeart/2005/8/layout/vProcess5"/>
    <dgm:cxn modelId="{C5E2E1D8-8BF5-4F71-82AD-670FED2F9E11}" type="presParOf" srcId="{E218E0F1-97EC-4D60-8F4A-A6E21D910199}" destId="{66D5292E-E31B-47C3-B7F6-6E92D8DBC596}" srcOrd="2" destOrd="0" presId="urn:microsoft.com/office/officeart/2005/8/layout/vProcess5"/>
    <dgm:cxn modelId="{5ACA15E1-436F-4391-9C3A-307713181AFD}" type="presParOf" srcId="{E218E0F1-97EC-4D60-8F4A-A6E21D910199}" destId="{C65C44E2-047F-4F51-A8DC-FF51C925FC7F}" srcOrd="3" destOrd="0" presId="urn:microsoft.com/office/officeart/2005/8/layout/vProcess5"/>
    <dgm:cxn modelId="{AE993301-1475-4322-8D96-5FBCF5A30A13}" type="presParOf" srcId="{E218E0F1-97EC-4D60-8F4A-A6E21D910199}" destId="{A4FE43DF-38F9-4E9D-BFAC-B056439DD239}" srcOrd="4" destOrd="0" presId="urn:microsoft.com/office/officeart/2005/8/layout/vProcess5"/>
    <dgm:cxn modelId="{85F7FFFE-B7E4-425E-80B9-512CFC18E8EA}" type="presParOf" srcId="{E218E0F1-97EC-4D60-8F4A-A6E21D910199}" destId="{D6550B05-CA9B-414C-B02C-0996B53629B5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22E99-6EF6-4714-A151-692F8298A724}">
      <dsp:nvSpPr>
        <dsp:cNvPr id="0" name=""/>
        <dsp:cNvSpPr/>
      </dsp:nvSpPr>
      <dsp:spPr>
        <a:xfrm>
          <a:off x="1519199" y="45831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22D5E-6C77-4A5A-8BFC-03CB3FBEDC90}">
      <dsp:nvSpPr>
        <dsp:cNvPr id="0" name=""/>
        <dsp:cNvSpPr/>
      </dsp:nvSpPr>
      <dsp:spPr>
        <a:xfrm>
          <a:off x="331199" y="285847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Transmission probability</a:t>
          </a:r>
        </a:p>
      </dsp:txBody>
      <dsp:txXfrm>
        <a:off x="331199" y="2858479"/>
        <a:ext cx="4320000" cy="720000"/>
      </dsp:txXfrm>
    </dsp:sp>
    <dsp:sp modelId="{CC6432B2-6D09-4891-82E2-F9B65191BC2C}">
      <dsp:nvSpPr>
        <dsp:cNvPr id="0" name=""/>
        <dsp:cNvSpPr/>
      </dsp:nvSpPr>
      <dsp:spPr>
        <a:xfrm>
          <a:off x="6595199" y="444245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081C5-3487-4D31-BBB1-5133460056EC}">
      <dsp:nvSpPr>
        <dsp:cNvPr id="0" name=""/>
        <dsp:cNvSpPr/>
      </dsp:nvSpPr>
      <dsp:spPr>
        <a:xfrm>
          <a:off x="5407199" y="285847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Emission probability</a:t>
          </a:r>
        </a:p>
      </dsp:txBody>
      <dsp:txXfrm>
        <a:off x="5407199" y="2858479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3B115-9ED4-4424-B000-6C66B8D607D6}">
      <dsp:nvSpPr>
        <dsp:cNvPr id="0" name=""/>
        <dsp:cNvSpPr/>
      </dsp:nvSpPr>
      <dsp:spPr>
        <a:xfrm>
          <a:off x="0" y="0"/>
          <a:ext cx="9288654" cy="16602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Explain Transmission and emission probability</a:t>
          </a:r>
        </a:p>
      </dsp:txBody>
      <dsp:txXfrm>
        <a:off x="48627" y="48627"/>
        <a:ext cx="7572674" cy="1562978"/>
      </dsp:txXfrm>
    </dsp:sp>
    <dsp:sp modelId="{66D5292E-E31B-47C3-B7F6-6E92D8DBC596}">
      <dsp:nvSpPr>
        <dsp:cNvPr id="0" name=""/>
        <dsp:cNvSpPr/>
      </dsp:nvSpPr>
      <dsp:spPr>
        <a:xfrm>
          <a:off x="1639174" y="2029172"/>
          <a:ext cx="9288654" cy="1660232"/>
        </a:xfrm>
        <a:prstGeom prst="roundRect">
          <a:avLst>
            <a:gd name="adj" fmla="val 10000"/>
          </a:avLst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Apply HMM for TAG Prediction in new sentence</a:t>
          </a:r>
        </a:p>
      </dsp:txBody>
      <dsp:txXfrm>
        <a:off x="1687801" y="2077799"/>
        <a:ext cx="6473075" cy="1562978"/>
      </dsp:txXfrm>
    </dsp:sp>
    <dsp:sp modelId="{C65C44E2-047F-4F51-A8DC-FF51C925FC7F}">
      <dsp:nvSpPr>
        <dsp:cNvPr id="0" name=""/>
        <dsp:cNvSpPr/>
      </dsp:nvSpPr>
      <dsp:spPr>
        <a:xfrm>
          <a:off x="8209503" y="1305127"/>
          <a:ext cx="1079150" cy="10791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452312" y="1305127"/>
        <a:ext cx="593532" cy="812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76B5C-2320-4CB5-9844-D984662B1716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4003A-096B-4C8D-8E4F-9D9EAB681D72}">
      <dsp:nvSpPr>
        <dsp:cNvPr id="0" name=""/>
        <dsp:cNvSpPr/>
      </dsp:nvSpPr>
      <dsp:spPr>
        <a:xfrm>
          <a:off x="0" y="675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1 Hidden </a:t>
          </a:r>
          <a:r>
            <a:rPr lang="en-IN" sz="2600" kern="1200" dirty="0" err="1"/>
            <a:t>markov</a:t>
          </a:r>
          <a:r>
            <a:rPr lang="en-IN" sz="2600" kern="1200" dirty="0"/>
            <a:t> model</a:t>
          </a:r>
          <a:endParaRPr lang="en-US" sz="2600" kern="1200" dirty="0"/>
        </a:p>
      </dsp:txBody>
      <dsp:txXfrm>
        <a:off x="0" y="675"/>
        <a:ext cx="6900512" cy="790684"/>
      </dsp:txXfrm>
    </dsp:sp>
    <dsp:sp modelId="{F83A5B86-9D43-4C81-A6D4-87875817B689}">
      <dsp:nvSpPr>
        <dsp:cNvPr id="0" name=""/>
        <dsp:cNvSpPr/>
      </dsp:nvSpPr>
      <dsp:spPr>
        <a:xfrm>
          <a:off x="0" y="79135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0A7F7-0F37-4B11-9AED-B46FE7E128D8}">
      <dsp:nvSpPr>
        <dsp:cNvPr id="0" name=""/>
        <dsp:cNvSpPr/>
      </dsp:nvSpPr>
      <dsp:spPr>
        <a:xfrm>
          <a:off x="0" y="791359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2 Transmission probability</a:t>
          </a:r>
          <a:endParaRPr lang="en-US" sz="2600" kern="1200" dirty="0"/>
        </a:p>
      </dsp:txBody>
      <dsp:txXfrm>
        <a:off x="0" y="791359"/>
        <a:ext cx="6900512" cy="790684"/>
      </dsp:txXfrm>
    </dsp:sp>
    <dsp:sp modelId="{816B304A-51F3-4337-B368-E884DCDBFC6B}">
      <dsp:nvSpPr>
        <dsp:cNvPr id="0" name=""/>
        <dsp:cNvSpPr/>
      </dsp:nvSpPr>
      <dsp:spPr>
        <a:xfrm>
          <a:off x="0" y="158204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82DD0-4E16-42F1-BC9D-B9A77FF94C63}">
      <dsp:nvSpPr>
        <dsp:cNvPr id="0" name=""/>
        <dsp:cNvSpPr/>
      </dsp:nvSpPr>
      <dsp:spPr>
        <a:xfrm>
          <a:off x="0" y="1582044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 Emission probability</a:t>
          </a:r>
        </a:p>
      </dsp:txBody>
      <dsp:txXfrm>
        <a:off x="0" y="1582044"/>
        <a:ext cx="6900512" cy="790684"/>
      </dsp:txXfrm>
    </dsp:sp>
    <dsp:sp modelId="{7EE56E18-6978-43E9-9D4D-E31AA5BEE441}">
      <dsp:nvSpPr>
        <dsp:cNvPr id="0" name=""/>
        <dsp:cNvSpPr/>
      </dsp:nvSpPr>
      <dsp:spPr>
        <a:xfrm>
          <a:off x="0" y="237272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36931-860B-40AD-8DCE-CEE0F56E60ED}">
      <dsp:nvSpPr>
        <dsp:cNvPr id="0" name=""/>
        <dsp:cNvSpPr/>
      </dsp:nvSpPr>
      <dsp:spPr>
        <a:xfrm>
          <a:off x="0" y="2372728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4 Optimal tag path computation </a:t>
          </a:r>
          <a:endParaRPr lang="en-US" sz="2600" kern="1200" dirty="0"/>
        </a:p>
      </dsp:txBody>
      <dsp:txXfrm>
        <a:off x="0" y="2372728"/>
        <a:ext cx="6900512" cy="790684"/>
      </dsp:txXfrm>
    </dsp:sp>
    <dsp:sp modelId="{B514687E-679F-4404-A929-C733AA004539}">
      <dsp:nvSpPr>
        <dsp:cNvPr id="0" name=""/>
        <dsp:cNvSpPr/>
      </dsp:nvSpPr>
      <dsp:spPr>
        <a:xfrm>
          <a:off x="0" y="316341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5DC57-D848-494F-A343-6CBABA986252}">
      <dsp:nvSpPr>
        <dsp:cNvPr id="0" name=""/>
        <dsp:cNvSpPr/>
      </dsp:nvSpPr>
      <dsp:spPr>
        <a:xfrm>
          <a:off x="0" y="3163412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5 </a:t>
          </a:r>
          <a:r>
            <a:rPr lang="en-US" sz="2600" kern="1200" dirty="0" err="1"/>
            <a:t>Wooclap</a:t>
          </a:r>
          <a:r>
            <a:rPr lang="en-US" sz="2600" kern="1200" dirty="0"/>
            <a:t> </a:t>
          </a:r>
          <a:r>
            <a:rPr lang="en-IN" sz="2600" kern="1200" dirty="0"/>
            <a:t>class room activities (Think pair share) </a:t>
          </a:r>
          <a:endParaRPr lang="en-US" sz="2600" kern="1200" dirty="0"/>
        </a:p>
      </dsp:txBody>
      <dsp:txXfrm>
        <a:off x="0" y="3163412"/>
        <a:ext cx="6900512" cy="790684"/>
      </dsp:txXfrm>
    </dsp:sp>
    <dsp:sp modelId="{0B062B2C-FD23-461E-89A1-3ECDF7A567C2}">
      <dsp:nvSpPr>
        <dsp:cNvPr id="0" name=""/>
        <dsp:cNvSpPr/>
      </dsp:nvSpPr>
      <dsp:spPr>
        <a:xfrm>
          <a:off x="0" y="395409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876CA-709E-4928-AAF2-4734D1DACD6D}">
      <dsp:nvSpPr>
        <dsp:cNvPr id="0" name=""/>
        <dsp:cNvSpPr/>
      </dsp:nvSpPr>
      <dsp:spPr>
        <a:xfrm>
          <a:off x="0" y="3954096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6 Post session quiz</a:t>
          </a:r>
        </a:p>
      </dsp:txBody>
      <dsp:txXfrm>
        <a:off x="0" y="3954096"/>
        <a:ext cx="6900512" cy="790684"/>
      </dsp:txXfrm>
    </dsp:sp>
    <dsp:sp modelId="{2B37DFBD-1045-417A-89DD-348147EAB4F5}">
      <dsp:nvSpPr>
        <dsp:cNvPr id="0" name=""/>
        <dsp:cNvSpPr/>
      </dsp:nvSpPr>
      <dsp:spPr>
        <a:xfrm>
          <a:off x="0" y="47447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32878-1683-410B-AEEA-0DF09EA5FA62}">
      <dsp:nvSpPr>
        <dsp:cNvPr id="0" name=""/>
        <dsp:cNvSpPr/>
      </dsp:nvSpPr>
      <dsp:spPr>
        <a:xfrm>
          <a:off x="0" y="4744781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7 Information about next topic</a:t>
          </a:r>
        </a:p>
      </dsp:txBody>
      <dsp:txXfrm>
        <a:off x="0" y="4744781"/>
        <a:ext cx="6900512" cy="790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3B115-9ED4-4424-B000-6C66B8D607D6}">
      <dsp:nvSpPr>
        <dsp:cNvPr id="0" name=""/>
        <dsp:cNvSpPr/>
      </dsp:nvSpPr>
      <dsp:spPr>
        <a:xfrm>
          <a:off x="0" y="0"/>
          <a:ext cx="9288654" cy="16602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Explain Transmission and emission probability</a:t>
          </a:r>
        </a:p>
      </dsp:txBody>
      <dsp:txXfrm>
        <a:off x="48627" y="48627"/>
        <a:ext cx="7572674" cy="1562978"/>
      </dsp:txXfrm>
    </dsp:sp>
    <dsp:sp modelId="{66D5292E-E31B-47C3-B7F6-6E92D8DBC596}">
      <dsp:nvSpPr>
        <dsp:cNvPr id="0" name=""/>
        <dsp:cNvSpPr/>
      </dsp:nvSpPr>
      <dsp:spPr>
        <a:xfrm>
          <a:off x="1639174" y="2029172"/>
          <a:ext cx="9288654" cy="1660232"/>
        </a:xfrm>
        <a:prstGeom prst="roundRect">
          <a:avLst>
            <a:gd name="adj" fmla="val 10000"/>
          </a:avLst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Apply HMM for TAG Prediction in new sentence</a:t>
          </a:r>
        </a:p>
      </dsp:txBody>
      <dsp:txXfrm>
        <a:off x="1687801" y="2077799"/>
        <a:ext cx="6473075" cy="1562978"/>
      </dsp:txXfrm>
    </dsp:sp>
    <dsp:sp modelId="{C65C44E2-047F-4F51-A8DC-FF51C925FC7F}">
      <dsp:nvSpPr>
        <dsp:cNvPr id="0" name=""/>
        <dsp:cNvSpPr/>
      </dsp:nvSpPr>
      <dsp:spPr>
        <a:xfrm>
          <a:off x="8209503" y="1305127"/>
          <a:ext cx="1079150" cy="10791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452312" y="1305127"/>
        <a:ext cx="593532" cy="812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FBC31-3F3F-40A8-84DF-BE3B4616B22A}" type="datetimeFigureOut">
              <a:rPr lang="en-IN" smtClean="0"/>
              <a:t>23-04-2025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FE326-85E6-4395-8F28-A8F972B7B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760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0326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02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B00A-0031-4EDD-BEBB-B131E3F68B8B}" type="datetime1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1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ADB8-9CB7-40E6-87C8-C7EB8EBBAF06}" type="datetime1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53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3956E-FF61-4FBC-8614-5AF891B621A7}" type="datetime1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83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D233B-F1E7-4818-B22D-9EDEAA6025FD}" type="datetime1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90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43A29-4BB0-4075-8E30-7986497052F0}" type="datetime1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4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8DEB-068D-4137-AD7C-2A99AB9732F4}" type="datetime1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7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CC2F0-EA24-4949-874F-5F13F434AA44}" type="datetime1">
              <a:rPr lang="en-IN" smtClean="0"/>
              <a:t>23-04-2025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82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CA4BE-841D-4DBA-BF59-98160D016E95}" type="datetime1">
              <a:rPr lang="en-IN" smtClean="0"/>
              <a:t>23-04-2025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8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DE3D-92F0-4B90-9BC3-DF561ACCB514}" type="datetime1">
              <a:rPr lang="en-IN" smtClean="0"/>
              <a:t>23-04-2025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IN"/>
              <a:t>Galgotias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0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4A4D748-5313-48F5-9420-28CC4F9D5D65}" type="datetime1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IN"/>
              <a:t>Galgotias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39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9F97-4389-4CF0-A3AF-539E1666475E}" type="datetime1">
              <a:rPr lang="en-IN" smtClean="0"/>
              <a:t>23-04-2025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50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81F908-E6B3-4617-92D9-99814B0B813F}" type="datetime1">
              <a:rPr lang="en-IN" smtClean="0"/>
              <a:t>23-04-2025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IN"/>
              <a:t>Galgotias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510230-8DD5-4BA5-AB2D-CA30FC08F9D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99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Gt8HPRARS0?feature=oembed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purple dots&#10;&#10;Description automatically generated">
            <a:extLst>
              <a:ext uri="{FF2B5EF4-FFF2-40B4-BE49-F238E27FC236}">
                <a16:creationId xmlns:a16="http://schemas.microsoft.com/office/drawing/2014/main" id="{B854E15F-5609-7D3B-3655-6DE3E598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4841D-4109-20CB-B253-8EF7C0806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8366216" cy="4909225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>
                <a:solidFill>
                  <a:srgbClr val="FF0000"/>
                </a:solidFill>
              </a:rPr>
              <a:t>Hidden Markov Model for POS-tagging</a:t>
            </a:r>
            <a:br>
              <a:rPr lang="en-IN" sz="48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</a:br>
            <a:br>
              <a:rPr lang="en-IN" sz="48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</a:br>
            <a:br>
              <a:rPr lang="en-IN" sz="48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</a:br>
            <a:br>
              <a:rPr lang="en-IN" sz="48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IN" sz="18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Session No.: 41</a:t>
            </a:r>
            <a:br>
              <a:rPr lang="en-IN" sz="18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IN" sz="18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Course Name: Natural language processing  and applications</a:t>
            </a:r>
            <a:br>
              <a:rPr lang="en-IN" sz="18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IN" sz="18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Course Code: R1UC635B</a:t>
            </a:r>
            <a:br>
              <a:rPr lang="en-IN" sz="18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</a:br>
            <a:r>
              <a:rPr lang="en-IN" sz="18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Instructor Name: Mr. Amit Yadav</a:t>
            </a:r>
            <a:endParaRPr lang="en-IN" sz="4800" b="1" dirty="0">
              <a:solidFill>
                <a:schemeClr val="bg1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F329F-0D28-AAA9-6271-058B6B36C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B0897-FD56-B45E-C539-435F743A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1</a:t>
            </a:fld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B8F66ABA-C07C-7B4E-0E32-86C3BB04AA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565" y="176753"/>
            <a:ext cx="1190469" cy="11904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384452-4160-9C26-85E1-F43C3EFF0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66" y="181610"/>
            <a:ext cx="3015084" cy="8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98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977" y="1239993"/>
            <a:ext cx="11470425" cy="417758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10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  <p:pic>
        <p:nvPicPr>
          <p:cNvPr id="9" name="Picture 8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286603"/>
            <a:ext cx="874732" cy="8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61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11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5" y="1381480"/>
            <a:ext cx="10645254" cy="4500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  <p:pic>
        <p:nvPicPr>
          <p:cNvPr id="8" name="Picture 7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208906"/>
            <a:ext cx="874732" cy="8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2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Emission probability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268" y="2162885"/>
            <a:ext cx="10058399" cy="361011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12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  <p:pic>
        <p:nvPicPr>
          <p:cNvPr id="8" name="Picture 7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208906"/>
            <a:ext cx="874732" cy="8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13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459785"/>
          </a:xfrm>
          <a:prstGeom prst="rect">
            <a:avLst/>
          </a:prstGeom>
        </p:spPr>
      </p:pic>
      <p:pic>
        <p:nvPicPr>
          <p:cNvPr id="6" name="Picture 5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208906"/>
            <a:ext cx="874732" cy="874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70" y="-57551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58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Transmission probability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46263"/>
            <a:ext cx="10885453" cy="441805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14</a:t>
            </a:fld>
            <a:endParaRPr lang="en-IN"/>
          </a:p>
        </p:txBody>
      </p:sp>
      <p:pic>
        <p:nvPicPr>
          <p:cNvPr id="7" name="Picture 6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208906"/>
            <a:ext cx="874732" cy="874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33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15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167115"/>
          </a:xfrm>
          <a:prstGeom prst="rect">
            <a:avLst/>
          </a:prstGeom>
        </p:spPr>
      </p:pic>
      <p:pic>
        <p:nvPicPr>
          <p:cNvPr id="7" name="Picture 6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51" y="167963"/>
            <a:ext cx="874732" cy="874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2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0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16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7" name="Picture 6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117" y="0"/>
            <a:ext cx="874732" cy="874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58" y="-175112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70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17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7" name="Picture 6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470" y="495509"/>
            <a:ext cx="874732" cy="874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509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58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18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5" name="Picture 4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813" y="-118640"/>
            <a:ext cx="874732" cy="874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5649" y="143614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0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19</a:t>
            </a:fld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pic>
        <p:nvPicPr>
          <p:cNvPr id="5" name="Picture 4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483" y="0"/>
            <a:ext cx="874732" cy="874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9575" y="437366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session no.40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CKY algorithm for syntax parsing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84452-4160-9C26-85E1-F43C3EFF0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8" y="150933"/>
            <a:ext cx="3015084" cy="833554"/>
          </a:xfrm>
          <a:prstGeom prst="rect">
            <a:avLst/>
          </a:prstGeom>
        </p:spPr>
      </p:pic>
      <p:pic>
        <p:nvPicPr>
          <p:cNvPr id="7" name="Picture 6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3CA3EE49-A6F5-21CE-5CB2-E167474EB0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314" y="150933"/>
            <a:ext cx="874732" cy="8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26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72955"/>
            <a:ext cx="10058400" cy="1450757"/>
          </a:xfrm>
        </p:spPr>
        <p:txBody>
          <a:bodyPr/>
          <a:lstStyle/>
          <a:p>
            <a:r>
              <a:rPr lang="en-US" dirty="0"/>
              <a:t>Activity 1(Think pair share)Pen and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the HMM handle </a:t>
            </a:r>
            <a:r>
              <a:rPr lang="en-US" b="1" dirty="0"/>
              <a:t>ambiguity</a:t>
            </a:r>
            <a:r>
              <a:rPr lang="en-US" dirty="0"/>
              <a:t> (e.g., “book” as noun </a:t>
            </a:r>
            <a:r>
              <a:rPr lang="en-US" dirty="0" err="1"/>
              <a:t>vs</a:t>
            </a:r>
            <a:r>
              <a:rPr lang="en-US" dirty="0"/>
              <a:t> verb)?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Answer: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20</a:t>
            </a:fld>
            <a:endParaRPr lang="en-IN"/>
          </a:p>
        </p:txBody>
      </p:sp>
      <p:pic>
        <p:nvPicPr>
          <p:cNvPr id="6" name="Picture 5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813" y="-118640"/>
            <a:ext cx="874732" cy="874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8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(problem based learning) </a:t>
            </a:r>
            <a:r>
              <a:rPr lang="en-US" dirty="0" err="1"/>
              <a:t>wooclap</a:t>
            </a:r>
            <a:r>
              <a:rPr lang="en-US" dirty="0"/>
              <a:t>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Q1. A</a:t>
            </a:r>
            <a:r>
              <a:rPr lang="en-US" dirty="0"/>
              <a:t>ssume:</a:t>
            </a:r>
          </a:p>
          <a:p>
            <a:r>
              <a:rPr lang="en-US" dirty="0"/>
              <a:t>P(Verb ∣ Modal)=0.8</a:t>
            </a:r>
          </a:p>
          <a:p>
            <a:r>
              <a:rPr lang="en-US" dirty="0"/>
              <a:t>P(</a:t>
            </a:r>
            <a:r>
              <a:rPr lang="en-US" dirty="0" err="1"/>
              <a:t>Noun∣Modal</a:t>
            </a:r>
            <a:r>
              <a:rPr lang="en-US" dirty="0"/>
              <a:t>)=0.2</a:t>
            </a:r>
          </a:p>
          <a:p>
            <a:r>
              <a:rPr lang="en-US" dirty="0"/>
              <a:t>P(book∣ Verb)=0.6</a:t>
            </a:r>
          </a:p>
          <a:p>
            <a:r>
              <a:rPr lang="en-US" dirty="0"/>
              <a:t>P(</a:t>
            </a:r>
            <a:r>
              <a:rPr lang="en-US" dirty="0" err="1"/>
              <a:t>book∣Noun</a:t>
            </a:r>
            <a:r>
              <a:rPr lang="en-US" dirty="0"/>
              <a:t>)=0.4</a:t>
            </a:r>
          </a:p>
          <a:p>
            <a:r>
              <a:rPr lang="en-US" dirty="0"/>
              <a:t>Compute score for predict book as verb or noun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21</a:t>
            </a:fld>
            <a:endParaRPr lang="en-IN"/>
          </a:p>
        </p:txBody>
      </p:sp>
      <p:pic>
        <p:nvPicPr>
          <p:cNvPr id="8" name="Picture 7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744" y="11051"/>
            <a:ext cx="874732" cy="874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7403"/>
            <a:ext cx="2215421" cy="6124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251" y="1682059"/>
            <a:ext cx="3705225" cy="398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555" y="5290664"/>
            <a:ext cx="2143125" cy="8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04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22</a:t>
            </a:fld>
            <a:endParaRPr lang="en-IN"/>
          </a:p>
        </p:txBody>
      </p:sp>
      <p:pic>
        <p:nvPicPr>
          <p:cNvPr id="6" name="Picture 5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117" y="178229"/>
            <a:ext cx="874732" cy="874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229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92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8EF4F-6060-143D-E2D3-D39BCB3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02" y="1102452"/>
            <a:ext cx="10542973" cy="822858"/>
          </a:xfrm>
        </p:spPr>
        <p:txBody>
          <a:bodyPr anchor="ctr">
            <a:normAutofit fontScale="90000"/>
          </a:bodyPr>
          <a:lstStyle/>
          <a:p>
            <a:r>
              <a:rPr lang="en-IN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end of this session students will be able to know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7A3F3-F9E0-0ED6-9640-C09E20B4F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BD711-0225-BB81-E56E-97842AEF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23</a:t>
            </a:fld>
            <a:endParaRPr lang="en-IN"/>
          </a:p>
        </p:txBody>
      </p:sp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FBB5840F-85BE-5580-FDC6-C72FB2C1E292}"/>
              </a:ext>
            </a:extLst>
          </p:cNvPr>
          <p:cNvGraphicFramePr/>
          <p:nvPr/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6DC91442-66F2-504B-C67F-2CC391B8CA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566" y="176754"/>
            <a:ext cx="874732" cy="874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56D98-383E-ED03-6FB8-A3EA4F746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52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>
            <a:spLocks noGrp="1"/>
          </p:cNvSpPr>
          <p:nvPr>
            <p:ph type="title"/>
          </p:nvPr>
        </p:nvSpPr>
        <p:spPr>
          <a:xfrm>
            <a:off x="683655" y="1213803"/>
            <a:ext cx="9818849" cy="4582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5400"/>
            </a:pPr>
            <a:r>
              <a:rPr lang="en-IN" sz="5400" dirty="0">
                <a:latin typeface="Georgia"/>
                <a:ea typeface="Georgia"/>
                <a:cs typeface="Georgia"/>
                <a:sym typeface="Georgia"/>
              </a:rPr>
              <a:t>Information about the next lesson:</a:t>
            </a:r>
            <a:br>
              <a:rPr lang="en-IN" sz="5400" dirty="0">
                <a:latin typeface="Georgia"/>
                <a:ea typeface="Georgia"/>
                <a:cs typeface="Georgia"/>
                <a:sym typeface="Georgia"/>
              </a:rPr>
            </a:br>
            <a:r>
              <a:rPr lang="en-IN" sz="5400" dirty="0">
                <a:latin typeface="Georgia"/>
                <a:ea typeface="Georgia"/>
                <a:cs typeface="Georgia"/>
                <a:sym typeface="Georgia"/>
              </a:rPr>
              <a:t>Viterbi algorithm</a:t>
            </a:r>
            <a:br>
              <a:rPr lang="en-IN" sz="5400" dirty="0">
                <a:latin typeface="Georgia"/>
                <a:ea typeface="Georgia"/>
                <a:cs typeface="Georgia"/>
                <a:sym typeface="Georgia"/>
              </a:rPr>
            </a:br>
            <a:br>
              <a:rPr lang="en-IN" sz="6000" b="1" dirty="0">
                <a:solidFill>
                  <a:schemeClr val="bg1"/>
                </a:solidFill>
                <a:latin typeface="Georgia" panose="02040502050405020303" pitchFamily="18" charset="0"/>
                <a:cs typeface="Arial" panose="020B0604020202020204" pitchFamily="34" charset="0"/>
              </a:rPr>
            </a:br>
            <a:endParaRPr sz="20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5" name="Google Shape;305;p1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Galgotias University</a:t>
            </a:r>
            <a:endParaRPr/>
          </a:p>
        </p:txBody>
      </p:sp>
      <p:sp>
        <p:nvSpPr>
          <p:cNvPr id="306" name="Google Shape;306;p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pic>
        <p:nvPicPr>
          <p:cNvPr id="307" name="Google Shape;307;p19" descr="A blue circle with text and word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32" y="114202"/>
            <a:ext cx="3795634" cy="740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7885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939717" y="1834777"/>
            <a:ext cx="9818849" cy="482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IN" sz="3200" dirty="0">
                <a:latin typeface="Georgia"/>
                <a:ea typeface="Georgia"/>
                <a:cs typeface="Georgia"/>
                <a:sym typeface="Georgia"/>
              </a:rPr>
              <a:t>     Discussion on the post session activities</a:t>
            </a:r>
            <a:br>
              <a:rPr lang="en-IN" sz="3200" dirty="0">
                <a:latin typeface="Georgia"/>
                <a:ea typeface="Georgia"/>
                <a:cs typeface="Georgia"/>
                <a:sym typeface="Georgia"/>
              </a:rPr>
            </a:br>
            <a:br>
              <a:rPr lang="en-IN" sz="2800" dirty="0">
                <a:latin typeface="Georgia"/>
                <a:ea typeface="Georgia"/>
                <a:cs typeface="Georgia"/>
                <a:sym typeface="Georgia"/>
              </a:rPr>
            </a:br>
            <a:br>
              <a:rPr lang="en-IN" sz="2800" dirty="0">
                <a:latin typeface="Georgia"/>
                <a:ea typeface="Georgia"/>
                <a:cs typeface="Georgia"/>
                <a:sym typeface="Georgia"/>
              </a:rPr>
            </a:br>
            <a:r>
              <a:rPr lang="en-IN" sz="2400" dirty="0">
                <a:latin typeface="Georgia"/>
                <a:ea typeface="Georgia"/>
                <a:cs typeface="Georgia"/>
                <a:sym typeface="Georgia"/>
              </a:rPr>
              <a:t>Q1. </a:t>
            </a:r>
            <a:br>
              <a:rPr lang="en-IN" sz="2400" dirty="0">
                <a:latin typeface="Georgia"/>
                <a:ea typeface="Georgia"/>
                <a:cs typeface="Georgia"/>
                <a:sym typeface="Georgia"/>
              </a:rPr>
            </a:br>
            <a:br>
              <a:rPr lang="en-IN" sz="2400" dirty="0">
                <a:latin typeface="Georgia"/>
                <a:ea typeface="Georgia"/>
                <a:cs typeface="Georgia"/>
                <a:sym typeface="Georgia"/>
              </a:rPr>
            </a:br>
            <a:r>
              <a:rPr lang="en-US" sz="2800" dirty="0"/>
              <a:t>I read a book.</a:t>
            </a:r>
            <a:br>
              <a:rPr lang="en-US" sz="2800" dirty="0"/>
            </a:br>
            <a:r>
              <a:rPr lang="en-US" sz="2800" dirty="0"/>
              <a:t>I will book a ticket.</a:t>
            </a:r>
            <a:br>
              <a:rPr lang="en-US" sz="2800" dirty="0"/>
            </a:br>
            <a:br>
              <a:rPr lang="en-US" sz="2400" dirty="0"/>
            </a:br>
            <a:r>
              <a:rPr lang="en-US" sz="2400" b="1" dirty="0"/>
              <a:t>Predict tags for statement “ I will book a flight” using HMM.</a:t>
            </a:r>
            <a:br>
              <a:rPr lang="en-US" sz="2400" b="1" dirty="0"/>
            </a:br>
            <a:br>
              <a:rPr lang="en-US" sz="2400" b="1" dirty="0"/>
            </a:br>
            <a:r>
              <a:rPr lang="en-US" sz="2400" dirty="0"/>
              <a:t>Q2. Why is </a:t>
            </a:r>
            <a:r>
              <a:rPr lang="en-US" sz="2400" b="1" dirty="0"/>
              <a:t>context important</a:t>
            </a:r>
            <a:r>
              <a:rPr lang="en-US" sz="2400" dirty="0"/>
              <a:t> in POS tagging?</a:t>
            </a:r>
            <a:br>
              <a:rPr lang="en-US" sz="2400" dirty="0"/>
            </a:br>
            <a:br>
              <a:rPr lang="en-US" sz="2400" b="1" dirty="0"/>
            </a:br>
            <a:br>
              <a:rPr lang="en-US" sz="2400" dirty="0"/>
            </a:br>
            <a:br>
              <a:rPr lang="en-US" sz="1800" dirty="0"/>
            </a:br>
            <a:br>
              <a:rPr lang="en-US" sz="2800" dirty="0"/>
            </a:br>
            <a:br>
              <a:rPr lang="en-US" sz="2800" dirty="0"/>
            </a:b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Google Shape;296;p18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Galgotias</a:t>
            </a:r>
            <a:r>
              <a:rPr lang="en-IN" dirty="0"/>
              <a:t> University</a:t>
            </a:r>
            <a:endParaRPr dirty="0"/>
          </a:p>
        </p:txBody>
      </p:sp>
      <p:sp>
        <p:nvSpPr>
          <p:cNvPr id="297" name="Google Shape;297;p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pic>
        <p:nvPicPr>
          <p:cNvPr id="298" name="Google Shape;298;p18" descr="A blue circle with text and word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8566" y="176754"/>
            <a:ext cx="874732" cy="874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32" y="114202"/>
            <a:ext cx="3795634" cy="740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3248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F593-41A2-5797-581D-24AD95F1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012" y="365125"/>
            <a:ext cx="8125554" cy="1325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Review and Reflection from students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043F294-CFA9-4D64-B0EF-F4E257A95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Participation link</a:t>
            </a:r>
            <a:endParaRPr lang="en-IN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AA68DA2-B777-4105-92C8-3332601E46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8AAAC1A-E9DE-4344-9D7D-ADC1E287F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46487E-AC1E-437E-BBBF-1ED265AC786D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7700" y="2582863"/>
            <a:ext cx="33782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B49D5-5A14-2BEC-3499-D6864FF74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6AAFE-4113-97E4-34C4-18F6BED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26</a:t>
            </a:fld>
            <a:endParaRPr lang="en-IN"/>
          </a:p>
        </p:txBody>
      </p:sp>
      <p:pic>
        <p:nvPicPr>
          <p:cNvPr id="8" name="Picture 7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2D872DDF-4447-626A-EA2D-F25500CB53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566" y="176754"/>
            <a:ext cx="874732" cy="874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529993-8694-D3CE-2A3C-4029E93FD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3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board discussion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Part of speech</a:t>
            </a:r>
          </a:p>
          <a:p>
            <a:r>
              <a:rPr lang="en-US" dirty="0"/>
              <a:t>Tags</a:t>
            </a:r>
          </a:p>
          <a:p>
            <a:r>
              <a:rPr lang="en-US" dirty="0"/>
              <a:t>Importance of tags</a:t>
            </a:r>
          </a:p>
          <a:p>
            <a:r>
              <a:rPr lang="en-US" dirty="0"/>
              <a:t>Hidden Markov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3F2EA-5E1C-9EF8-CE56-467926C8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0" y="64874"/>
            <a:ext cx="2215421" cy="612478"/>
          </a:xfrm>
          <a:prstGeom prst="rect">
            <a:avLst/>
          </a:prstGeom>
        </p:spPr>
      </p:pic>
      <p:pic>
        <p:nvPicPr>
          <p:cNvPr id="7" name="Picture 6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3CA3EE49-A6F5-21CE-5CB2-E167474EB0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861" y="153174"/>
            <a:ext cx="874732" cy="8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7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3E2C-B972-39A9-23A0-0A144405C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76" y="932741"/>
            <a:ext cx="10515600" cy="1325563"/>
          </a:xfrm>
        </p:spPr>
        <p:txBody>
          <a:bodyPr/>
          <a:lstStyle/>
          <a:p>
            <a:r>
              <a:rPr lang="en-IN" dirty="0"/>
              <a:t>Ask Questions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F4C576-15C8-7C09-9DA0-E5729D32FE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972076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84D04-41CA-6E97-EFFB-559B6F6A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DDEC7-A318-B5ED-6B24-23EF9A30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4</a:t>
            </a:fld>
            <a:endParaRPr lang="en-IN"/>
          </a:p>
        </p:txBody>
      </p:sp>
      <p:pic>
        <p:nvPicPr>
          <p:cNvPr id="7" name="Picture 6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15F0BA4-6591-B48C-8EDD-9EEE5C0663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566" y="176754"/>
            <a:ext cx="874732" cy="874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E185D-4F29-5B88-7CF7-5FC86C9A5F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9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8EF4F-6060-143D-E2D3-D39BCB3A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02" y="1102452"/>
            <a:ext cx="10542973" cy="822858"/>
          </a:xfrm>
        </p:spPr>
        <p:txBody>
          <a:bodyPr anchor="ctr">
            <a:normAutofit fontScale="90000"/>
          </a:bodyPr>
          <a:lstStyle/>
          <a:p>
            <a:r>
              <a:rPr lang="en-IN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end of this session students will be able to know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7A3F3-F9E0-0ED6-9640-C09E20B4F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BD711-0225-BB81-E56E-97842AEF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6" name="Title 1">
            <a:extLst>
              <a:ext uri="{FF2B5EF4-FFF2-40B4-BE49-F238E27FC236}">
                <a16:creationId xmlns:a16="http://schemas.microsoft.com/office/drawing/2014/main" id="{FBB5840F-85BE-5580-FDC6-C72FB2C1E2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55321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6DC91442-66F2-504B-C67F-2CC391B8CA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566" y="176754"/>
            <a:ext cx="874732" cy="874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56D98-383E-ED03-6FB8-A3EA4F746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A1553B-A216-73BB-FAAB-1FF7D4C33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400" dirty="0"/>
              <a:t>Session 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A9FE4B-6F20-1C22-6353-F1166E69B9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76245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62DD5-123E-828B-BD74-061BEE1C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4FF57-302B-97C8-BD3F-550746DA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6</a:t>
            </a:fld>
            <a:endParaRPr lang="en-IN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4DDE187-E81D-B835-E4CD-A2B8788BFA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566" y="176754"/>
            <a:ext cx="874732" cy="874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71BD5-2E37-390E-89BA-212AA8D96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5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1389-C907-C536-F722-420B2ACB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DE3E1-3C10-6BBD-54E6-2A5F902B9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9" y="1845734"/>
            <a:ext cx="11543070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Consider the following set of 3 documents: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Document 1 (D1):</a:t>
            </a:r>
            <a:r>
              <a:rPr lang="en-US" dirty="0"/>
              <a:t> "ChatGPT is smart"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Document 2 (D2):</a:t>
            </a:r>
            <a:r>
              <a:rPr lang="en-US" dirty="0"/>
              <a:t> "ChatGPT is helpful and smart"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Document 3 (D3):</a:t>
            </a:r>
            <a:r>
              <a:rPr lang="en-US" dirty="0"/>
              <a:t> "ChatGPT is a chatbot"</a:t>
            </a:r>
          </a:p>
          <a:p>
            <a:pPr>
              <a:buNone/>
            </a:pPr>
            <a:r>
              <a:rPr lang="en-US" b="1" dirty="0"/>
              <a:t>Tasks:</a:t>
            </a:r>
          </a:p>
          <a:p>
            <a:r>
              <a:rPr lang="en-US" b="1" dirty="0"/>
              <a:t>(a)</a:t>
            </a:r>
            <a:r>
              <a:rPr lang="en-US" dirty="0"/>
              <a:t> Perform </a:t>
            </a:r>
            <a:r>
              <a:rPr lang="en-US" b="1" dirty="0"/>
              <a:t>One-Hot Encoding</a:t>
            </a:r>
            <a:r>
              <a:rPr lang="en-US" dirty="0"/>
              <a:t> for the vocabulary of the given documents.</a:t>
            </a:r>
            <a:br>
              <a:rPr lang="en-US" dirty="0"/>
            </a:br>
            <a:r>
              <a:rPr lang="en-US" b="1" dirty="0"/>
              <a:t>(b)</a:t>
            </a:r>
            <a:r>
              <a:rPr lang="en-US" dirty="0"/>
              <a:t> Construct the </a:t>
            </a:r>
            <a:r>
              <a:rPr lang="en-US" b="1" dirty="0"/>
              <a:t>Bag of Words (</a:t>
            </a:r>
            <a:r>
              <a:rPr lang="en-US" b="1" dirty="0" err="1"/>
              <a:t>BoW</a:t>
            </a:r>
            <a:r>
              <a:rPr lang="en-US" b="1" dirty="0"/>
              <a:t>)</a:t>
            </a:r>
            <a:r>
              <a:rPr lang="en-US" dirty="0"/>
              <a:t> matrix for the documents.</a:t>
            </a:r>
            <a:br>
              <a:rPr lang="en-US" dirty="0"/>
            </a:br>
            <a:r>
              <a:rPr lang="en-US" b="1" dirty="0"/>
              <a:t>(c)</a:t>
            </a:r>
            <a:r>
              <a:rPr lang="en-US" dirty="0"/>
              <a:t> Compute the </a:t>
            </a:r>
            <a:r>
              <a:rPr lang="en-US" b="1" dirty="0"/>
              <a:t>TF (Term Frequency)</a:t>
            </a:r>
            <a:r>
              <a:rPr lang="en-US" dirty="0"/>
              <a:t> for each term in each document.</a:t>
            </a:r>
            <a:br>
              <a:rPr lang="en-US" dirty="0"/>
            </a:br>
            <a:r>
              <a:rPr lang="en-US" b="1" dirty="0"/>
              <a:t>(d)</a:t>
            </a:r>
            <a:r>
              <a:rPr lang="en-US" dirty="0"/>
              <a:t> Compute the </a:t>
            </a:r>
            <a:r>
              <a:rPr lang="en-US" b="1" dirty="0"/>
              <a:t>IDF (Inverse Document Frequency)</a:t>
            </a:r>
            <a:r>
              <a:rPr lang="en-US" dirty="0"/>
              <a:t> for each term across all documents (use log base 10).</a:t>
            </a:r>
            <a:br>
              <a:rPr lang="en-US" dirty="0"/>
            </a:br>
            <a:r>
              <a:rPr lang="en-US" b="1" dirty="0"/>
              <a:t>(e)</a:t>
            </a:r>
            <a:r>
              <a:rPr lang="en-US" dirty="0"/>
              <a:t> Compute the </a:t>
            </a:r>
            <a:r>
              <a:rPr lang="en-US" b="1" dirty="0"/>
              <a:t>TF-IDF matrix</a:t>
            </a:r>
            <a:r>
              <a:rPr lang="en-US" dirty="0"/>
              <a:t> for the documents.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43228-F856-0A22-367B-543CA81C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4CBAE-CF45-F392-A3B4-FD7D9182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A97F7-02EC-F1D4-391C-40E72FF1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  <p:pic>
        <p:nvPicPr>
          <p:cNvPr id="7" name="Picture 6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A02411F6-FE38-1F34-C451-B447605C70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286603"/>
            <a:ext cx="874732" cy="8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0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41FFC-4701-67F2-967F-63A8FED3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C3336-D6D5-EBA0-079D-C128157A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8</a:t>
            </a:fld>
            <a:endParaRPr lang="en-IN"/>
          </a:p>
        </p:txBody>
      </p:sp>
      <p:pic>
        <p:nvPicPr>
          <p:cNvPr id="6" name="Online Media 5" title="Part-of-speech (POS) tagging with Hidden Markov Model (HMM)">
            <a:hlinkClick r:id="" action="ppaction://media"/>
            <a:extLst>
              <a:ext uri="{FF2B5EF4-FFF2-40B4-BE49-F238E27FC236}">
                <a16:creationId xmlns:a16="http://schemas.microsoft.com/office/drawing/2014/main" id="{6975B330-36BF-0DFE-47B9-00BFE75632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F08E8E-2362-1AC8-08B4-AD27A0D27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66" y="208906"/>
            <a:ext cx="2215421" cy="612478"/>
          </a:xfrm>
          <a:prstGeom prst="rect">
            <a:avLst/>
          </a:prstGeom>
        </p:spPr>
      </p:pic>
      <p:pic>
        <p:nvPicPr>
          <p:cNvPr id="10" name="Picture 9" descr="A blue circle with text and words&#10;&#10;Description automatically generated">
            <a:extLst>
              <a:ext uri="{FF2B5EF4-FFF2-40B4-BE49-F238E27FC236}">
                <a16:creationId xmlns:a16="http://schemas.microsoft.com/office/drawing/2014/main" id="{9AA4F1EB-111D-2151-3D2C-1B7AB266BC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286603"/>
            <a:ext cx="874732" cy="874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D67BF6-7E60-8833-2BDB-207BA4F54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54" y="3458263"/>
            <a:ext cx="3366647" cy="33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81CAF8-27F6-3605-60F9-FB5B1CE51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865" y="460447"/>
            <a:ext cx="10627715" cy="528720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DF2D9-CF68-E74D-969F-634A08EFE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Galgotias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F4792-B88A-52FC-37B8-1B3F9AE4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0230-8DD5-4BA5-AB2D-CA30FC08F9D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839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6127</TotalTime>
  <Words>523</Words>
  <Application>Microsoft Office PowerPoint</Application>
  <PresentationFormat>Widescreen</PresentationFormat>
  <Paragraphs>103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Georgia</vt:lpstr>
      <vt:lpstr>Wingdings</vt:lpstr>
      <vt:lpstr>Retrospect</vt:lpstr>
      <vt:lpstr>Hidden Markov Model for POS-tagging    Session No.: 41 Course Name: Natural language processing  and applications Course Code: R1UC635B Instructor Name: Mr. Amit Yadav</vt:lpstr>
      <vt:lpstr>Recap session no.40</vt:lpstr>
      <vt:lpstr>open board discussion activity</vt:lpstr>
      <vt:lpstr>Ask Questions </vt:lpstr>
      <vt:lpstr>At the end of this session students will be able to know</vt:lpstr>
      <vt:lpstr>Session Outline</vt:lpstr>
      <vt:lpstr>Question:</vt:lpstr>
      <vt:lpstr>PowerPoint Presentation</vt:lpstr>
      <vt:lpstr>PowerPoint Presentation</vt:lpstr>
      <vt:lpstr>PowerPoint Presentation</vt:lpstr>
      <vt:lpstr>PowerPoint Presentation</vt:lpstr>
      <vt:lpstr>Emission probability</vt:lpstr>
      <vt:lpstr>PowerPoint Presentation</vt:lpstr>
      <vt:lpstr>Transmission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1(Think pair share)Pen and paper</vt:lpstr>
      <vt:lpstr>Activity 2 (problem based learning) wooclap activity</vt:lpstr>
      <vt:lpstr>Reflection</vt:lpstr>
      <vt:lpstr>At the end of this session students will be able to know</vt:lpstr>
      <vt:lpstr>Information about the next lesson: Viterbi algorithm  </vt:lpstr>
      <vt:lpstr>     Discussion on the post session activities   Q1.   I read a book. I will book a ticket.  Predict tags for statement “ I will book a flight” using HMM.  Q2. Why is context important in POS tagging?      </vt:lpstr>
      <vt:lpstr>Review and Reflection from students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    Session No.: Course Name:  Course Code: Instructor Name:</dc:title>
  <dc:creator>Deepak Gupta</dc:creator>
  <cp:lastModifiedBy>Amit Yadav</cp:lastModifiedBy>
  <cp:revision>168</cp:revision>
  <dcterms:created xsi:type="dcterms:W3CDTF">2024-08-22T06:33:55Z</dcterms:created>
  <dcterms:modified xsi:type="dcterms:W3CDTF">2025-04-24T07:47:33Z</dcterms:modified>
</cp:coreProperties>
</file>